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6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2E1F5B-DFE2-413B-8BAE-CD55E158D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E16D8D0-C4DA-43DA-81BE-3865C62D9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120C02-B866-41A3-929B-629848E0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FB3-FE2C-4EAF-8743-80854D40BD84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1EC687-BB89-4D67-9875-C5F55FD9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F91BC4-F3EE-4520-B6CF-FD713132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FC8F-9482-46A1-ABC1-2A45ACAB0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06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0FCC9F-46A5-4D7B-97D1-6B82B997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4C3035B-A85C-47B1-B003-CA4DE37D1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465C32-B6DF-4A2B-AE60-2E96FDF5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FB3-FE2C-4EAF-8743-80854D40BD84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E58065-7230-4770-8120-CBD8FD04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8E9CBB-7DAA-4E99-BC19-CE32258D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FC8F-9482-46A1-ABC1-2A45ACAB0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83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CF0991F-6BE7-4369-A8BB-74659D507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E4DEAD0-75C6-4932-8A33-BB147B072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194C2F-D5C0-45EA-8F81-3943A5FB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FB3-FE2C-4EAF-8743-80854D40BD84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BA5F0D-A565-49F9-A2A8-BE74869F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5ED292-6864-4692-A3E0-A0F093D0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FC8F-9482-46A1-ABC1-2A45ACAB0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62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3047C8-D761-4FE5-A071-9C10DA10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BB3BCA-612B-4A0C-B39D-A2FC76DE4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5BB456F-6B78-45E1-B382-14B80BC2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FB3-FE2C-4EAF-8743-80854D40BD84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FA525F-2D33-491D-9BBE-3902BF40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50AD77-A37C-4842-A128-DD24E907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FC8F-9482-46A1-ABC1-2A45ACAB0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14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6266E-7C84-4E08-91E8-18FB18EF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88D4714-4A28-4021-8534-D6D344945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4B33D5-AFFF-4910-B8B4-20320160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FB3-FE2C-4EAF-8743-80854D40BD84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342538-A3F1-4BB4-A124-868540387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C638D7-6FA8-424D-8443-5721B016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FC8F-9482-46A1-ABC1-2A45ACAB0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51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2D41CF-CAB7-4567-993B-FC210C47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01D11C-5180-4D5C-B743-1E4D47EF3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4A6679E-97F3-4D1D-B35D-6FB66C848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C29156-0ABE-4DBB-81E1-189F70D1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FB3-FE2C-4EAF-8743-80854D40BD84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717333-82F9-4914-BAB5-749A3DF4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7B52600-2322-4D11-BD74-4B4F134C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FC8F-9482-46A1-ABC1-2A45ACAB0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07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C387AF-8D84-4CF9-AF0A-24F2801B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2C33C02-91CD-47D8-9ADA-64DE413D1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1026DFD-45B2-4CD0-A534-0F3557A1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2999A5D-A4AB-4071-9E1B-FCACF43C2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347B61F-173B-4925-A1C7-6FA36F9C6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7598386-AE9F-4A82-A80B-A0CEE0EA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FB3-FE2C-4EAF-8743-80854D40BD84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85305EA-4585-462D-B9E4-38BA248B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CAA5415-C46D-4E86-A8F8-200A9198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FC8F-9482-46A1-ABC1-2A45ACAB0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0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18C1AB-6A19-4EE3-AA7C-86976A46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E7E61F6-7668-47C9-8677-8D8755D1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FB3-FE2C-4EAF-8743-80854D40BD84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293F0CF-0928-4A3B-95B2-9B635237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F2FAAF-8D36-43AD-AA99-37354FA1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FC8F-9482-46A1-ABC1-2A45ACAB0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38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A2B891-4D35-4990-9CDF-23DDC337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FB3-FE2C-4EAF-8743-80854D40BD84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A83EC8A-8366-481D-AAB5-1AF5B7510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2FE1658-DD8D-4AB0-A847-A041825B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FC8F-9482-46A1-ABC1-2A45ACAB0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77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06B812-DB63-4A46-B56F-BF33B092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2C1486-AE88-45B8-A5F6-5CC54AA67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DA4D435-F0BC-4E7F-BA14-CD4DF9BCC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23F3EA6-A836-4719-AEEC-D3294215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FB3-FE2C-4EAF-8743-80854D40BD84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D28758-E7ED-48B3-B3E5-9F110650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835B123-1687-40AB-A57C-1B8F47DF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FC8F-9482-46A1-ABC1-2A45ACAB0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15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4D21E5-7968-492F-B695-288209196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5D68449-F692-4398-811F-9DDAB75CF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924DE8C-DB6F-467F-804E-26FB379F5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614135-1A7C-45D0-BE5A-9E316464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FB3-FE2C-4EAF-8743-80854D40BD84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F42978-0AD8-4973-875B-94248691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3714CA-49F0-47B4-9488-EC2A0BC0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FC8F-9482-46A1-ABC1-2A45ACAB0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52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F74D06F-DA6C-4CE6-A19D-5D0C0E56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2C7421A-73ED-4DCC-B279-034B1EACC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E7C2EA-04D5-48AD-8310-2A52B760F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FFB3-FE2C-4EAF-8743-80854D40BD84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4AD792-449C-4AF0-B2CB-479D935D9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828D0B-AED2-4EB2-BAF8-90E0399AD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1FC8F-9482-46A1-ABC1-2A45ACAB0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46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772E51-EAAA-42EB-BFCF-CAF98181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618"/>
            <a:ext cx="10515600" cy="4776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200" b="1" dirty="0">
                <a:latin typeface="Arial Black" panose="020B0A04020102020204" pitchFamily="34" charset="0"/>
              </a:rPr>
              <a:t>When Arrive at THSR Tainan Station</a:t>
            </a:r>
            <a:endParaRPr lang="zh-TW" altLang="en-US" sz="3200" b="1" dirty="0">
              <a:latin typeface="Arial Black" panose="020B0A04020102020204" pitchFamily="34" charset="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2A38A2F-F9DC-4503-9274-549680FA9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1056713"/>
            <a:ext cx="3977984" cy="2983488"/>
          </a:xfr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EF1A4DE5-D315-4D94-AD9A-7DE404B0D9EE}"/>
              </a:ext>
            </a:extLst>
          </p:cNvPr>
          <p:cNvSpPr/>
          <p:nvPr/>
        </p:nvSpPr>
        <p:spPr>
          <a:xfrm flipH="1">
            <a:off x="7202924" y="1997105"/>
            <a:ext cx="649979" cy="276619"/>
          </a:xfrm>
          <a:prstGeom prst="rightArrow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4984263-ED1E-4801-AF97-CA3938467ED6}"/>
              </a:ext>
            </a:extLst>
          </p:cNvPr>
          <p:cNvSpPr txBox="1"/>
          <p:nvPr/>
        </p:nvSpPr>
        <p:spPr>
          <a:xfrm flipH="1">
            <a:off x="1343437" y="1056713"/>
            <a:ext cx="5286375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/>
              <a:t>From Sunday (11/03)  Morning  8:20 am,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/>
              <a:t>Look for student helpers holding a sign </a:t>
            </a:r>
            <a:r>
              <a:rPr lang="en-US" altLang="zh-TW" sz="2800" b="1" dirty="0">
                <a:solidFill>
                  <a:srgbClr val="FF0000"/>
                </a:solidFill>
              </a:rPr>
              <a:t>“Welcome to MC/NC meeting at NCKU”</a:t>
            </a:r>
            <a:r>
              <a:rPr lang="en-US" altLang="zh-TW" b="1" dirty="0"/>
              <a:t> outside THSR</a:t>
            </a:r>
            <a:r>
              <a:rPr lang="zh-TW" altLang="en-US" b="1" dirty="0"/>
              <a:t> </a:t>
            </a:r>
            <a:r>
              <a:rPr lang="en-US" altLang="zh-TW" b="1" dirty="0"/>
              <a:t>Exit;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/>
              <a:t>They will guide you to </a:t>
            </a:r>
            <a:r>
              <a:rPr lang="en-US" altLang="zh-TW" b="1" dirty="0" err="1"/>
              <a:t>Shalun</a:t>
            </a:r>
            <a:r>
              <a:rPr lang="en-US" altLang="zh-TW" b="1" dirty="0"/>
              <a:t> Train Station, taking local train to Tainan (5 stops, ~22 min)</a:t>
            </a:r>
            <a:endParaRPr lang="zh-TW" altLang="en-US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C7DAB73-13A7-4B9C-8ED5-C93D294A9831}"/>
              </a:ext>
            </a:extLst>
          </p:cNvPr>
          <p:cNvSpPr txBox="1"/>
          <p:nvPr/>
        </p:nvSpPr>
        <p:spPr>
          <a:xfrm flipH="1">
            <a:off x="6980685" y="2354677"/>
            <a:ext cx="128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FF00"/>
                </a:solidFill>
              </a:rPr>
              <a:t>Local Tran to Tainan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E2F5DCD-3F20-4615-8BD3-CC28D86C5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4180157"/>
            <a:ext cx="3832881" cy="255269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FD45DD5-F4AC-4A69-9889-8F582911DBCC}"/>
              </a:ext>
            </a:extLst>
          </p:cNvPr>
          <p:cNvSpPr/>
          <p:nvPr/>
        </p:nvSpPr>
        <p:spPr>
          <a:xfrm>
            <a:off x="9142774" y="1056713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FF00"/>
                </a:solidFill>
                <a:latin typeface="Arial Black" panose="020B0A04020102020204" pitchFamily="34" charset="0"/>
              </a:rPr>
              <a:t>THSR</a:t>
            </a:r>
          </a:p>
          <a:p>
            <a:r>
              <a:rPr lang="en-US" altLang="zh-TW" b="1" dirty="0">
                <a:solidFill>
                  <a:srgbClr val="FFFF00"/>
                </a:solidFill>
                <a:latin typeface="Arial Black" panose="020B0A04020102020204" pitchFamily="34" charset="0"/>
              </a:rPr>
              <a:t>EXIT 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9301F05-116B-4D15-BBB8-7CC5B1B870EC}"/>
              </a:ext>
            </a:extLst>
          </p:cNvPr>
          <p:cNvSpPr txBox="1"/>
          <p:nvPr/>
        </p:nvSpPr>
        <p:spPr>
          <a:xfrm flipH="1">
            <a:off x="1301094" y="4509747"/>
            <a:ext cx="528637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/>
              <a:t>Exit From THSR station,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/>
              <a:t>Turn Left, 3 min walk to reach </a:t>
            </a:r>
            <a:r>
              <a:rPr lang="en-US" altLang="zh-TW" b="1" dirty="0" err="1"/>
              <a:t>Shalun</a:t>
            </a:r>
            <a:r>
              <a:rPr lang="en-US" altLang="zh-TW" b="1" dirty="0"/>
              <a:t> Station,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/>
              <a:t>Check schedule for next train to Tainan,  (ticket NT $25, 5 stops, ~22 min)</a:t>
            </a:r>
            <a:endParaRPr lang="zh-TW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C2B0B9D-0932-45B5-9C26-F5E7ED3A9F9D}"/>
              </a:ext>
            </a:extLst>
          </p:cNvPr>
          <p:cNvSpPr/>
          <p:nvPr/>
        </p:nvSpPr>
        <p:spPr>
          <a:xfrm>
            <a:off x="8064621" y="4190465"/>
            <a:ext cx="2638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Shulun</a:t>
            </a:r>
            <a:r>
              <a:rPr lang="en-US" altLang="zh-TW" b="1" dirty="0">
                <a:solidFill>
                  <a:srgbClr val="FFFF00"/>
                </a:solidFill>
                <a:latin typeface="Arial Black" panose="020B0A04020102020204" pitchFamily="34" charset="0"/>
              </a:rPr>
              <a:t> Station 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9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083B0B0-690B-4D84-88AB-084600B3A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555065" y="1679984"/>
            <a:ext cx="4762500" cy="477202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C33A506-A22B-4379-B2DA-AE821ABAB057}"/>
              </a:ext>
            </a:extLst>
          </p:cNvPr>
          <p:cNvSpPr txBox="1"/>
          <p:nvPr/>
        </p:nvSpPr>
        <p:spPr>
          <a:xfrm>
            <a:off x="6096000" y="3809505"/>
            <a:ext cx="1583704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Take Elevator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Behind stairs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32E4518F-36ED-4B19-9B19-25C523EFF808}"/>
              </a:ext>
            </a:extLst>
          </p:cNvPr>
          <p:cNvSpPr/>
          <p:nvPr/>
        </p:nvSpPr>
        <p:spPr>
          <a:xfrm>
            <a:off x="6644032" y="4461673"/>
            <a:ext cx="882584" cy="488524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E0470FE-DCAE-478B-B77E-20B398FB0EC5}"/>
              </a:ext>
            </a:extLst>
          </p:cNvPr>
          <p:cNvSpPr txBox="1">
            <a:spLocks/>
          </p:cNvSpPr>
          <p:nvPr/>
        </p:nvSpPr>
        <p:spPr>
          <a:xfrm>
            <a:off x="838200" y="298450"/>
            <a:ext cx="10515600" cy="7873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b="1" dirty="0">
                <a:latin typeface="Arial Black" panose="020B0A04020102020204" pitchFamily="34" charset="0"/>
              </a:rPr>
              <a:t>Arrival at Tainan Station (Local)</a:t>
            </a:r>
            <a:endParaRPr lang="zh-TW" alt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2349011-79F8-4914-84D7-C01B2960C865}"/>
              </a:ext>
            </a:extLst>
          </p:cNvPr>
          <p:cNvSpPr txBox="1"/>
          <p:nvPr/>
        </p:nvSpPr>
        <p:spPr>
          <a:xfrm>
            <a:off x="1514474" y="1980705"/>
            <a:ext cx="4122462" cy="16312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/>
              <a:t>Get off train at Tainan Station,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/>
              <a:t>In the  opposite direction as the train arrives in, look for a stairs with sign “</a:t>
            </a:r>
            <a:r>
              <a:rPr lang="en-US" altLang="zh-TW" sz="2800" b="1" dirty="0">
                <a:solidFill>
                  <a:srgbClr val="C00000"/>
                </a:solidFill>
              </a:rPr>
              <a:t>Exit Rear Station”</a:t>
            </a:r>
            <a:r>
              <a:rPr lang="en-US" altLang="zh-TW" b="1" dirty="0"/>
              <a:t>,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/>
              <a:t>Take elevator to 2F behind stairs.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00957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46CD975-530D-435B-83CE-F9EBEC106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75" y="2352675"/>
            <a:ext cx="4673599" cy="3505199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85ABEE50-1662-4317-9B41-F6EF947B09B1}"/>
              </a:ext>
            </a:extLst>
          </p:cNvPr>
          <p:cNvSpPr txBox="1">
            <a:spLocks/>
          </p:cNvSpPr>
          <p:nvPr/>
        </p:nvSpPr>
        <p:spPr>
          <a:xfrm>
            <a:off x="838200" y="298450"/>
            <a:ext cx="10515600" cy="7873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b="1" dirty="0">
                <a:latin typeface="Arial Black" panose="020B0A04020102020204" pitchFamily="34" charset="0"/>
              </a:rPr>
              <a:t>Exit at Tainan</a:t>
            </a:r>
            <a:r>
              <a:rPr lang="zh-TW" altLang="en-US" sz="3600" b="1" dirty="0">
                <a:latin typeface="Arial Black" panose="020B0A04020102020204" pitchFamily="34" charset="0"/>
              </a:rPr>
              <a:t> </a:t>
            </a:r>
            <a:r>
              <a:rPr lang="en-US" altLang="zh-TW" sz="3600" b="1" dirty="0">
                <a:latin typeface="Arial Black" panose="020B0A04020102020204" pitchFamily="34" charset="0"/>
              </a:rPr>
              <a:t>(Rear) Station </a:t>
            </a:r>
            <a:endParaRPr lang="zh-TW" alt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13A1354-2BB4-4B5E-82AF-F7FC0FA0F25A}"/>
              </a:ext>
            </a:extLst>
          </p:cNvPr>
          <p:cNvSpPr txBox="1"/>
          <p:nvPr/>
        </p:nvSpPr>
        <p:spPr>
          <a:xfrm>
            <a:off x="1447797" y="1264325"/>
            <a:ext cx="4743451" cy="20313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>
                <a:solidFill>
                  <a:srgbClr val="FF0000"/>
                </a:solidFill>
              </a:rPr>
              <a:t>Exit from Tainan (Rear) Station at 2</a:t>
            </a:r>
            <a:r>
              <a:rPr lang="en-US" altLang="zh-TW" b="1" baseline="30000" dirty="0">
                <a:solidFill>
                  <a:srgbClr val="FF0000"/>
                </a:solidFill>
              </a:rPr>
              <a:t>nd</a:t>
            </a:r>
            <a:r>
              <a:rPr lang="en-US" altLang="zh-TW" b="1" dirty="0">
                <a:solidFill>
                  <a:srgbClr val="FF0000"/>
                </a:solidFill>
              </a:rPr>
              <a:t> Floor,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/>
              <a:t>Look for student helpers holding</a:t>
            </a:r>
            <a:r>
              <a:rPr lang="zh-TW" altLang="en-US" b="1" dirty="0"/>
              <a:t> </a:t>
            </a:r>
            <a:r>
              <a:rPr lang="en-US" altLang="zh-TW" b="1" dirty="0"/>
              <a:t>a sign “Welcome to  MC/NC meeting at NCKU” outside Exit;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>
                <a:solidFill>
                  <a:srgbClr val="FF0000"/>
                </a:solidFill>
              </a:rPr>
              <a:t>Take elevator to 1</a:t>
            </a:r>
            <a:r>
              <a:rPr lang="en-US" altLang="zh-TW" b="1" baseline="30000" dirty="0">
                <a:solidFill>
                  <a:srgbClr val="FF0000"/>
                </a:solidFill>
              </a:rPr>
              <a:t>st</a:t>
            </a:r>
            <a:r>
              <a:rPr lang="en-US" altLang="zh-TW" b="1" dirty="0">
                <a:solidFill>
                  <a:srgbClr val="FF0000"/>
                </a:solidFill>
              </a:rPr>
              <a:t> F, They will guide you to Shangri-La Hotel. (Just cross street, a very tall building, 3 min walk)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87A834B-2C15-42CF-8C4D-8CD4137F0A22}"/>
              </a:ext>
            </a:extLst>
          </p:cNvPr>
          <p:cNvSpPr txBox="1"/>
          <p:nvPr/>
        </p:nvSpPr>
        <p:spPr>
          <a:xfrm>
            <a:off x="1447797" y="4655224"/>
            <a:ext cx="4743451" cy="20313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>
                <a:solidFill>
                  <a:srgbClr val="002060"/>
                </a:solidFill>
              </a:rPr>
              <a:t>If you stay at Hotel Tainan, also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>
                <a:solidFill>
                  <a:srgbClr val="FF0000"/>
                </a:solidFill>
              </a:rPr>
              <a:t>Exit from Tainan (Rear) Station at 2</a:t>
            </a:r>
            <a:r>
              <a:rPr lang="en-US" altLang="zh-TW" b="1" baseline="30000" dirty="0">
                <a:solidFill>
                  <a:srgbClr val="FF0000"/>
                </a:solidFill>
              </a:rPr>
              <a:t>nd</a:t>
            </a:r>
            <a:r>
              <a:rPr lang="en-US" altLang="zh-TW" b="1" dirty="0">
                <a:solidFill>
                  <a:srgbClr val="FF0000"/>
                </a:solidFill>
              </a:rPr>
              <a:t> Floor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/>
              <a:t>Look for student helpers holding</a:t>
            </a:r>
            <a:r>
              <a:rPr lang="zh-TW" altLang="en-US" b="1" dirty="0"/>
              <a:t> </a:t>
            </a:r>
            <a:r>
              <a:rPr lang="en-US" altLang="zh-TW" b="1" dirty="0"/>
              <a:t>a sign “Welcome to  MC/NC meeting at NCKU” outside Exit;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>
                <a:solidFill>
                  <a:srgbClr val="FF0000"/>
                </a:solidFill>
              </a:rPr>
              <a:t>Student will guide you to Hotel Tainan (from Tainan (Front) Station, 5 min walk)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490A6AA-CB62-4D76-9FEA-F4298006F0E9}"/>
              </a:ext>
            </a:extLst>
          </p:cNvPr>
          <p:cNvSpPr txBox="1"/>
          <p:nvPr/>
        </p:nvSpPr>
        <p:spPr>
          <a:xfrm>
            <a:off x="1447797" y="3295650"/>
            <a:ext cx="4743451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>
                <a:solidFill>
                  <a:srgbClr val="002060"/>
                </a:solidFill>
              </a:rPr>
              <a:t>If you stay at Academy Hotel,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>
                <a:solidFill>
                  <a:srgbClr val="FF0000"/>
                </a:solidFill>
              </a:rPr>
              <a:t>Passing by Shangri-La Hotel, keep going straight for 450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meter,  ~6 min walk,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dirty="0">
                <a:solidFill>
                  <a:srgbClr val="FF0000"/>
                </a:solidFill>
              </a:rPr>
              <a:t>Will see Academy Hotel at right.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57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303</Words>
  <Application>Microsoft Office PowerPoint</Application>
  <PresentationFormat>寬螢幕</PresentationFormat>
  <Paragraphs>28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新細明體</vt:lpstr>
      <vt:lpstr>Arial</vt:lpstr>
      <vt:lpstr>Arial Black</vt:lpstr>
      <vt:lpstr>Calibri</vt:lpstr>
      <vt:lpstr>Calibri Light</vt:lpstr>
      <vt:lpstr>Wingdings</vt:lpstr>
      <vt:lpstr>Office 佈景主題</vt:lpstr>
      <vt:lpstr>When Arrive at THSR Tainan Station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KZF</dc:creator>
  <cp:lastModifiedBy>KZF</cp:lastModifiedBy>
  <cp:revision>18</cp:revision>
  <dcterms:created xsi:type="dcterms:W3CDTF">2024-10-28T17:49:20Z</dcterms:created>
  <dcterms:modified xsi:type="dcterms:W3CDTF">2024-10-30T01:39:30Z</dcterms:modified>
</cp:coreProperties>
</file>