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5" r:id="rId1"/>
    <p:sldMasterId id="2147483676" r:id="rId2"/>
  </p:sldMasterIdLst>
  <p:notesMasterIdLst>
    <p:notesMasterId r:id="rId5"/>
  </p:notesMasterIdLst>
  <p:sldIdLst>
    <p:sldId id="256" r:id="rId3"/>
    <p:sldId id="257" r:id="rId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4C32EE-A59F-4742-8656-90BAAFCA9278}" v="111" dt="2024-07-02T07:04:18.334"/>
  </p1510:revLst>
</p1510:revInfo>
</file>

<file path=ppt/tableStyles.xml><?xml version="1.0" encoding="utf-8"?>
<a:tblStyleLst xmlns:a="http://schemas.openxmlformats.org/drawingml/2006/main" def="{B66E6414-579A-4FFA-8A92-48A15250F8F2}">
  <a:tblStyle styleId="{B66E6414-579A-4FFA-8A92-48A15250F8F2}" styleName="Table_0">
    <a:wholeTbl>
      <a:tcTxStyle b="off" i="off">
        <a:font>
          <a:latin typeface="Calibri"/>
          <a:ea typeface="Calibri"/>
          <a:cs typeface="Calibri"/>
        </a:font>
        <a:srgbClr val="01324B"/>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FFFFFF"/>
              </a:solidFill>
              <a:prstDash val="solid"/>
              <a:round/>
              <a:headEnd type="none" w="sm" len="sm"/>
              <a:tailEnd type="none" w="sm" len="sm"/>
            </a:ln>
          </a:insideH>
          <a:insideV>
            <a:ln w="9525" cap="flat" cmpd="sng">
              <a:solidFill>
                <a:srgbClr val="FFFFFF"/>
              </a:solidFill>
              <a:prstDash val="solid"/>
              <a:round/>
              <a:headEnd type="none" w="sm" len="sm"/>
              <a:tailEnd type="none" w="sm" len="sm"/>
            </a:ln>
          </a:insideV>
        </a:tcBdr>
        <a:fill>
          <a:solidFill>
            <a:srgbClr val="FFFFFF">
              <a:alpha val="0"/>
            </a:srgbClr>
          </a:solidFill>
        </a:fill>
      </a:tcStyle>
    </a:wholeTbl>
    <a:band1H>
      <a:tcTxStyle b="off" i="off"/>
      <a:tcStyle>
        <a:tcBdr/>
        <a:fill>
          <a:solidFill>
            <a:srgbClr val="EBF1F5"/>
          </a:solidFill>
        </a:fill>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n" i="off">
        <a:font>
          <a:latin typeface="Calibri"/>
          <a:ea typeface="Calibri"/>
          <a:cs typeface="Calibri"/>
        </a:font>
        <a:srgbClr val="0070A8"/>
      </a:tcTxStyle>
      <a:tcStyle>
        <a:tcBdr/>
      </a:tcStyle>
    </a:firstCol>
    <a:lastRow>
      <a:tcTxStyle b="off" i="off"/>
      <a:tcStyle>
        <a:tcBdr/>
      </a:tcStyle>
    </a:lastRow>
    <a:seCell>
      <a:tcTxStyle b="off" i="off"/>
      <a:tcStyle>
        <a:tcBdr/>
      </a:tcStyle>
    </a:seCell>
    <a:swCell>
      <a:tcTxStyle b="off" i="off"/>
      <a:tcStyle>
        <a:tcBdr/>
      </a:tcStyle>
    </a:swCell>
    <a:firstRow>
      <a:tcTxStyle b="on" i="off">
        <a:font>
          <a:latin typeface="Calibri"/>
          <a:ea typeface="Calibri"/>
          <a:cs typeface="Calibri"/>
        </a:font>
        <a:srgbClr val="FFFFFF"/>
      </a:tcTxStyle>
      <a:tcStyle>
        <a:tcBdr>
          <a:top>
            <a:ln w="9525" cap="flat" cmpd="sng">
              <a:solidFill>
                <a:srgbClr val="000000">
                  <a:alpha val="0"/>
                </a:srgbClr>
              </a:solidFill>
              <a:prstDash val="solid"/>
              <a:round/>
              <a:headEnd type="none" w="sm" len="sm"/>
              <a:tailEnd type="none" w="sm" len="sm"/>
            </a:ln>
          </a:top>
          <a:bottom>
            <a:ln w="9525" cap="flat" cmpd="sng">
              <a:solidFill>
                <a:srgbClr val="FFFFFF"/>
              </a:solidFill>
              <a:prstDash val="solid"/>
              <a:round/>
              <a:headEnd type="none" w="sm" len="sm"/>
              <a:tailEnd type="none" w="sm" len="sm"/>
            </a:ln>
          </a:bottom>
        </a:tcBdr>
        <a:fill>
          <a:solidFill>
            <a:srgbClr val="0070A8"/>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3" d="100"/>
          <a:sy n="123" d="100"/>
        </p:scale>
        <p:origin x="720"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lla Mao" userId="77fb1b6d-a929-4604-8c70-d2c242e95224" providerId="ADAL" clId="{FDD70766-7612-45C4-A0FE-B34C7CAC7EC0}"/>
    <pc:docChg chg="undo custSel modSld">
      <pc:chgData name="Stella Mao" userId="77fb1b6d-a929-4604-8c70-d2c242e95224" providerId="ADAL" clId="{FDD70766-7612-45C4-A0FE-B34C7CAC7EC0}" dt="2024-07-02T07:10:50.530" v="11" actId="2711"/>
      <pc:docMkLst>
        <pc:docMk/>
      </pc:docMkLst>
      <pc:sldChg chg="modSp mod">
        <pc:chgData name="Stella Mao" userId="77fb1b6d-a929-4604-8c70-d2c242e95224" providerId="ADAL" clId="{FDD70766-7612-45C4-A0FE-B34C7CAC7EC0}" dt="2024-07-02T07:10:50.530" v="11" actId="2711"/>
        <pc:sldMkLst>
          <pc:docMk/>
          <pc:sldMk cId="2705532708" sldId="257"/>
        </pc:sldMkLst>
        <pc:spChg chg="mod">
          <ac:chgData name="Stella Mao" userId="77fb1b6d-a929-4604-8c70-d2c242e95224" providerId="ADAL" clId="{FDD70766-7612-45C4-A0FE-B34C7CAC7EC0}" dt="2024-07-02T07:10:17.472" v="8" actId="1076"/>
          <ac:spMkLst>
            <pc:docMk/>
            <pc:sldMk cId="2705532708" sldId="257"/>
            <ac:spMk id="7" creationId="{EAD813FF-DC6B-2D2C-3411-E0CEA64900F6}"/>
          </ac:spMkLst>
        </pc:spChg>
        <pc:spChg chg="mod">
          <ac:chgData name="Stella Mao" userId="77fb1b6d-a929-4604-8c70-d2c242e95224" providerId="ADAL" clId="{FDD70766-7612-45C4-A0FE-B34C7CAC7EC0}" dt="2024-07-02T07:10:50.530" v="11" actId="2711"/>
          <ac:spMkLst>
            <pc:docMk/>
            <pc:sldMk cId="2705532708" sldId="257"/>
            <ac:spMk id="11" creationId="{DCBB544C-0E23-ECBB-2FC2-38679488B7ED}"/>
          </ac:spMkLst>
        </pc:spChg>
        <pc:spChg chg="mod">
          <ac:chgData name="Stella Mao" userId="77fb1b6d-a929-4604-8c70-d2c242e95224" providerId="ADAL" clId="{FDD70766-7612-45C4-A0FE-B34C7CAC7EC0}" dt="2024-07-02T07:08:53.209" v="0" actId="113"/>
          <ac:spMkLst>
            <pc:docMk/>
            <pc:sldMk cId="2705532708" sldId="257"/>
            <ac:spMk id="16" creationId="{71950D08-1F95-D291-EBFD-F4B464CF8E6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120de05b53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120de05b53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5"/>
        <p:cNvGrpSpPr/>
        <p:nvPr/>
      </p:nvGrpSpPr>
      <p:grpSpPr>
        <a:xfrm>
          <a:off x="0" y="0"/>
          <a:ext cx="0" cy="0"/>
          <a:chOff x="0" y="0"/>
          <a:chExt cx="0" cy="0"/>
        </a:xfrm>
      </p:grpSpPr>
      <p:sp>
        <p:nvSpPr>
          <p:cNvPr id="196" name="Google Shape;196;p23"/>
          <p:cNvSpPr txBox="1">
            <a:spLocks noGrp="1"/>
          </p:cNvSpPr>
          <p:nvPr>
            <p:ph type="title"/>
          </p:nvPr>
        </p:nvSpPr>
        <p:spPr>
          <a:xfrm>
            <a:off x="417600" y="284400"/>
            <a:ext cx="8298000" cy="277200"/>
          </a:xfrm>
          <a:prstGeom prst="rect">
            <a:avLst/>
          </a:prstGeom>
        </p:spPr>
        <p:txBody>
          <a:bodyPr spcFirstLastPara="1" wrap="square" lIns="0" tIns="0" rIns="0" bIns="0" anchor="t" anchorCtr="0">
            <a:noAutofit/>
          </a:bodyPr>
          <a:lstStyle>
            <a:lvl1pPr lvl="0">
              <a:spcBef>
                <a:spcPts val="0"/>
              </a:spcBef>
              <a:spcAft>
                <a:spcPts val="0"/>
              </a:spcAft>
              <a:buSzPts val="20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7" name="Google Shape;197;p23"/>
          <p:cNvSpPr txBox="1">
            <a:spLocks noGrp="1"/>
          </p:cNvSpPr>
          <p:nvPr>
            <p:ph type="body" idx="1"/>
          </p:nvPr>
        </p:nvSpPr>
        <p:spPr>
          <a:xfrm>
            <a:off x="417600" y="1076400"/>
            <a:ext cx="8298000" cy="3546000"/>
          </a:xfrm>
          <a:prstGeom prst="rect">
            <a:avLst/>
          </a:prstGeom>
        </p:spPr>
        <p:txBody>
          <a:bodyPr spcFirstLastPara="1" wrap="square" lIns="0" tIns="0" rIns="0" bIns="0" anchor="t" anchorCtr="0">
            <a:noAutofit/>
          </a:bodyPr>
          <a:lstStyle>
            <a:lvl1pPr marL="457200" lvl="0" indent="-323850">
              <a:spcBef>
                <a:spcPts val="0"/>
              </a:spcBef>
              <a:spcAft>
                <a:spcPts val="0"/>
              </a:spcAft>
              <a:buSzPts val="1500"/>
              <a:buChar char="●"/>
              <a:defRPr/>
            </a:lvl1pPr>
            <a:lvl2pPr marL="914400" lvl="1" indent="-323850">
              <a:spcBef>
                <a:spcPts val="0"/>
              </a:spcBef>
              <a:spcAft>
                <a:spcPts val="0"/>
              </a:spcAft>
              <a:buSzPts val="1500"/>
              <a:buChar char="●"/>
              <a:defRPr/>
            </a:lvl2pPr>
            <a:lvl3pPr marL="1371600" lvl="2" indent="-323850">
              <a:spcBef>
                <a:spcPts val="0"/>
              </a:spcBef>
              <a:spcAft>
                <a:spcPts val="0"/>
              </a:spcAft>
              <a:buSzPts val="1500"/>
              <a:buChar char="●"/>
              <a:defRPr/>
            </a:lvl3pPr>
            <a:lvl4pPr marL="1828800" lvl="3" indent="-323850">
              <a:spcBef>
                <a:spcPts val="0"/>
              </a:spcBef>
              <a:spcAft>
                <a:spcPts val="0"/>
              </a:spcAft>
              <a:buSzPts val="1500"/>
              <a:buChar char="●"/>
              <a:defRPr/>
            </a:lvl4pPr>
            <a:lvl5pPr marL="2286000" lvl="4" indent="-323850">
              <a:spcBef>
                <a:spcPts val="0"/>
              </a:spcBef>
              <a:spcAft>
                <a:spcPts val="0"/>
              </a:spcAft>
              <a:buSzPts val="1500"/>
              <a:buChar char="–"/>
              <a:defRPr/>
            </a:lvl5pPr>
            <a:lvl6pPr marL="2743200" lvl="5" indent="-323850">
              <a:spcBef>
                <a:spcPts val="0"/>
              </a:spcBef>
              <a:spcAft>
                <a:spcPts val="0"/>
              </a:spcAft>
              <a:buSzPts val="1500"/>
              <a:buChar char="–"/>
              <a:defRPr/>
            </a:lvl6pPr>
            <a:lvl7pPr marL="3200400" lvl="6" indent="-323850">
              <a:spcBef>
                <a:spcPts val="0"/>
              </a:spcBef>
              <a:spcAft>
                <a:spcPts val="0"/>
              </a:spcAft>
              <a:buSzPts val="1500"/>
              <a:buChar char="●"/>
              <a:defRPr/>
            </a:lvl7pPr>
            <a:lvl8pPr marL="3657600" lvl="7" indent="-323850">
              <a:spcBef>
                <a:spcPts val="0"/>
              </a:spcBef>
              <a:spcAft>
                <a:spcPts val="0"/>
              </a:spcAft>
              <a:buSzPts val="1500"/>
              <a:buChar char="●"/>
              <a:defRPr/>
            </a:lvl8pPr>
            <a:lvl9pPr marL="4114800" lvl="8" indent="-323850">
              <a:spcBef>
                <a:spcPts val="0"/>
              </a:spcBef>
              <a:spcAft>
                <a:spcPts val="0"/>
              </a:spcAft>
              <a:buSzPts val="1500"/>
              <a:buChar char="●"/>
              <a:defRPr/>
            </a:lvl9pPr>
          </a:lstStyle>
          <a:p>
            <a:endParaRPr/>
          </a:p>
        </p:txBody>
      </p:sp>
      <p:sp>
        <p:nvSpPr>
          <p:cNvPr id="198" name="Google Shape;198;p23"/>
          <p:cNvSpPr txBox="1">
            <a:spLocks noGrp="1"/>
          </p:cNvSpPr>
          <p:nvPr>
            <p:ph type="sldNum" idx="12"/>
          </p:nvPr>
        </p:nvSpPr>
        <p:spPr>
          <a:xfrm>
            <a:off x="417600" y="4734000"/>
            <a:ext cx="165600" cy="216900"/>
          </a:xfrm>
          <a:prstGeom prst="rect">
            <a:avLst/>
          </a:prstGeom>
        </p:spPr>
        <p:txBody>
          <a:bodyPr spcFirstLastPara="1" wrap="square" lIns="0" tIns="0" rIns="0" bIns="0"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GB"/>
              <a:t>‹#›</a:t>
            </a:fld>
            <a:endParaRPr/>
          </a:p>
        </p:txBody>
      </p:sp>
      <p:sp>
        <p:nvSpPr>
          <p:cNvPr id="199" name="Google Shape;199;p23"/>
          <p:cNvSpPr txBox="1">
            <a:spLocks noGrp="1"/>
          </p:cNvSpPr>
          <p:nvPr>
            <p:ph type="subTitle" idx="2"/>
          </p:nvPr>
        </p:nvSpPr>
        <p:spPr>
          <a:xfrm>
            <a:off x="417600" y="568800"/>
            <a:ext cx="8298000" cy="249000"/>
          </a:xfrm>
          <a:prstGeom prst="rect">
            <a:avLst/>
          </a:prstGeom>
        </p:spPr>
        <p:txBody>
          <a:bodyPr spcFirstLastPara="1" wrap="square" lIns="0" tIns="0" rIns="0" bIns="0" anchor="t" anchorCtr="0">
            <a:noAutofit/>
          </a:bodyPr>
          <a:lstStyle>
            <a:lvl1pPr lvl="0">
              <a:spcBef>
                <a:spcPts val="0"/>
              </a:spcBef>
              <a:spcAft>
                <a:spcPts val="0"/>
              </a:spcAft>
              <a:buSzPts val="1500"/>
              <a:buNone/>
              <a:defRPr/>
            </a:lvl1pPr>
            <a:lvl2pPr lvl="1">
              <a:spcBef>
                <a:spcPts val="0"/>
              </a:spcBef>
              <a:spcAft>
                <a:spcPts val="0"/>
              </a:spcAft>
              <a:buSzPts val="1500"/>
              <a:buNone/>
              <a:defRPr/>
            </a:lvl2pPr>
            <a:lvl3pPr lvl="2">
              <a:spcBef>
                <a:spcPts val="0"/>
              </a:spcBef>
              <a:spcAft>
                <a:spcPts val="0"/>
              </a:spcAft>
              <a:buSzPts val="1500"/>
              <a:buNone/>
              <a:defRPr/>
            </a:lvl3pPr>
            <a:lvl4pPr lvl="3">
              <a:spcBef>
                <a:spcPts val="0"/>
              </a:spcBef>
              <a:spcAft>
                <a:spcPts val="0"/>
              </a:spcAft>
              <a:buSzPts val="1500"/>
              <a:buNone/>
              <a:defRPr/>
            </a:lvl4pPr>
            <a:lvl5pPr lvl="4">
              <a:spcBef>
                <a:spcPts val="0"/>
              </a:spcBef>
              <a:spcAft>
                <a:spcPts val="0"/>
              </a:spcAft>
              <a:buSzPts val="1500"/>
              <a:buNone/>
              <a:defRPr/>
            </a:lvl5pPr>
            <a:lvl6pPr lvl="5">
              <a:spcBef>
                <a:spcPts val="0"/>
              </a:spcBef>
              <a:spcAft>
                <a:spcPts val="0"/>
              </a:spcAft>
              <a:buSzPts val="1500"/>
              <a:buNone/>
              <a:defRPr/>
            </a:lvl6pPr>
            <a:lvl7pPr lvl="6">
              <a:spcBef>
                <a:spcPts val="0"/>
              </a:spcBef>
              <a:spcAft>
                <a:spcPts val="0"/>
              </a:spcAft>
              <a:buSzPts val="1500"/>
              <a:buNone/>
              <a:defRPr/>
            </a:lvl7pPr>
            <a:lvl8pPr lvl="7">
              <a:spcBef>
                <a:spcPts val="0"/>
              </a:spcBef>
              <a:spcAft>
                <a:spcPts val="0"/>
              </a:spcAft>
              <a:buSzPts val="1500"/>
              <a:buNone/>
              <a:defRPr/>
            </a:lvl8pPr>
            <a:lvl9pPr lvl="8">
              <a:spcBef>
                <a:spcPts val="0"/>
              </a:spcBef>
              <a:spcAft>
                <a:spcPts val="0"/>
              </a:spcAft>
              <a:buSzPts val="1500"/>
              <a:buNone/>
              <a:defRPr/>
            </a:lvl9pPr>
          </a:lstStyle>
          <a:p>
            <a:endParaRPr/>
          </a:p>
        </p:txBody>
      </p:sp>
      <p:cxnSp>
        <p:nvCxnSpPr>
          <p:cNvPr id="200" name="Google Shape;200;p23"/>
          <p:cNvCxnSpPr/>
          <p:nvPr/>
        </p:nvCxnSpPr>
        <p:spPr>
          <a:xfrm>
            <a:off x="403200" y="871200"/>
            <a:ext cx="8319300" cy="0"/>
          </a:xfrm>
          <a:prstGeom prst="straightConnector1">
            <a:avLst/>
          </a:prstGeom>
          <a:noFill/>
          <a:ln w="9525" cap="flat" cmpd="sng">
            <a:solidFill>
              <a:srgbClr val="4D9CC3"/>
            </a:solidFill>
            <a:prstDash val="solid"/>
            <a:round/>
            <a:headEnd type="none" w="med" len="med"/>
            <a:tailEnd type="none" w="med" len="med"/>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052EB-20F2-9ADD-36D1-6923E6E97802}"/>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7515B75F-C3E6-506D-1D66-FD8B2B8570F4}"/>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171026EE-86C1-60FF-B48B-C112A86BD257}"/>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01C5FB0-5252-7395-557F-9B8A4750A008}"/>
              </a:ext>
            </a:extLst>
          </p:cNvPr>
          <p:cNvSpPr>
            <a:spLocks noGrp="1"/>
          </p:cNvSpPr>
          <p:nvPr>
            <p:ph type="dt" sz="half" idx="10"/>
          </p:nvPr>
        </p:nvSpPr>
        <p:spPr/>
        <p:txBody>
          <a:bodyPr/>
          <a:lstStyle/>
          <a:p>
            <a:fld id="{F3B88128-6733-4D55-958A-5B46CF55F3F5}" type="datetimeFigureOut">
              <a:rPr lang="en-US" smtClean="0"/>
              <a:t>7/2/2024</a:t>
            </a:fld>
            <a:endParaRPr lang="en-US"/>
          </a:p>
        </p:txBody>
      </p:sp>
      <p:sp>
        <p:nvSpPr>
          <p:cNvPr id="6" name="Footer Placeholder 5">
            <a:extLst>
              <a:ext uri="{FF2B5EF4-FFF2-40B4-BE49-F238E27FC236}">
                <a16:creationId xmlns:a16="http://schemas.microsoft.com/office/drawing/2014/main" id="{242C1C81-6A9C-B2F3-9F28-4BF09998FD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0A6C0C-6DC3-4017-59A0-294B8F723D86}"/>
              </a:ext>
            </a:extLst>
          </p:cNvPr>
          <p:cNvSpPr>
            <a:spLocks noGrp="1"/>
          </p:cNvSpPr>
          <p:nvPr>
            <p:ph type="sldNum" sz="quarter" idx="12"/>
          </p:nvPr>
        </p:nvSpPr>
        <p:spPr/>
        <p:txBody>
          <a:bodyPr/>
          <a:lstStyle/>
          <a:p>
            <a:fld id="{A1284C7E-8A6C-47AE-8672-CF8EDE1B8935}" type="slidenum">
              <a:rPr lang="en-US" smtClean="0"/>
              <a:t>‹#›</a:t>
            </a:fld>
            <a:endParaRPr lang="en-US"/>
          </a:p>
        </p:txBody>
      </p:sp>
    </p:spTree>
    <p:extLst>
      <p:ext uri="{BB962C8B-B14F-4D97-AF65-F5344CB8AC3E}">
        <p14:creationId xmlns:p14="http://schemas.microsoft.com/office/powerpoint/2010/main" val="3280496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360E7-B886-E67B-8E65-64E326D24B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A715E0-9EF2-4766-D60A-2CB668B84B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07B3B-AEF0-C3A4-5E34-C247643F7E7E}"/>
              </a:ext>
            </a:extLst>
          </p:cNvPr>
          <p:cNvSpPr>
            <a:spLocks noGrp="1"/>
          </p:cNvSpPr>
          <p:nvPr>
            <p:ph type="dt" sz="half" idx="10"/>
          </p:nvPr>
        </p:nvSpPr>
        <p:spPr/>
        <p:txBody>
          <a:bodyPr/>
          <a:lstStyle/>
          <a:p>
            <a:fld id="{F3B88128-6733-4D55-958A-5B46CF55F3F5}" type="datetimeFigureOut">
              <a:rPr lang="en-US" smtClean="0"/>
              <a:t>7/2/2024</a:t>
            </a:fld>
            <a:endParaRPr lang="en-US"/>
          </a:p>
        </p:txBody>
      </p:sp>
      <p:sp>
        <p:nvSpPr>
          <p:cNvPr id="5" name="Footer Placeholder 4">
            <a:extLst>
              <a:ext uri="{FF2B5EF4-FFF2-40B4-BE49-F238E27FC236}">
                <a16:creationId xmlns:a16="http://schemas.microsoft.com/office/drawing/2014/main" id="{6C4034E0-C17B-9B69-4F57-D8C403412D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7A962B-360B-22BC-409A-46EB15736C3D}"/>
              </a:ext>
            </a:extLst>
          </p:cNvPr>
          <p:cNvSpPr>
            <a:spLocks noGrp="1"/>
          </p:cNvSpPr>
          <p:nvPr>
            <p:ph type="sldNum" sz="quarter" idx="12"/>
          </p:nvPr>
        </p:nvSpPr>
        <p:spPr/>
        <p:txBody>
          <a:bodyPr/>
          <a:lstStyle/>
          <a:p>
            <a:fld id="{A1284C7E-8A6C-47AE-8672-CF8EDE1B8935}" type="slidenum">
              <a:rPr lang="en-US" smtClean="0"/>
              <a:t>‹#›</a:t>
            </a:fld>
            <a:endParaRPr lang="en-US"/>
          </a:p>
        </p:txBody>
      </p:sp>
    </p:spTree>
    <p:extLst>
      <p:ext uri="{BB962C8B-B14F-4D97-AF65-F5344CB8AC3E}">
        <p14:creationId xmlns:p14="http://schemas.microsoft.com/office/powerpoint/2010/main" val="3335464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0BAE47-DD74-0CB4-6C12-7A86D32DB69E}"/>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753648-29A5-FBC0-A049-299ABD4D9C2B}"/>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C83B8C-39D5-5739-3DE1-06991252A6A0}"/>
              </a:ext>
            </a:extLst>
          </p:cNvPr>
          <p:cNvSpPr>
            <a:spLocks noGrp="1"/>
          </p:cNvSpPr>
          <p:nvPr>
            <p:ph type="dt" sz="half" idx="10"/>
          </p:nvPr>
        </p:nvSpPr>
        <p:spPr/>
        <p:txBody>
          <a:bodyPr/>
          <a:lstStyle/>
          <a:p>
            <a:fld id="{F3B88128-6733-4D55-958A-5B46CF55F3F5}" type="datetimeFigureOut">
              <a:rPr lang="en-US" smtClean="0"/>
              <a:t>7/2/2024</a:t>
            </a:fld>
            <a:endParaRPr lang="en-US"/>
          </a:p>
        </p:txBody>
      </p:sp>
      <p:sp>
        <p:nvSpPr>
          <p:cNvPr id="5" name="Footer Placeholder 4">
            <a:extLst>
              <a:ext uri="{FF2B5EF4-FFF2-40B4-BE49-F238E27FC236}">
                <a16:creationId xmlns:a16="http://schemas.microsoft.com/office/drawing/2014/main" id="{A26E010E-4367-DF2C-6E7B-0240B0083D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D56BAD-040C-B85F-AC09-C18CC4972DCA}"/>
              </a:ext>
            </a:extLst>
          </p:cNvPr>
          <p:cNvSpPr>
            <a:spLocks noGrp="1"/>
          </p:cNvSpPr>
          <p:nvPr>
            <p:ph type="sldNum" sz="quarter" idx="12"/>
          </p:nvPr>
        </p:nvSpPr>
        <p:spPr/>
        <p:txBody>
          <a:bodyPr/>
          <a:lstStyle/>
          <a:p>
            <a:fld id="{A1284C7E-8A6C-47AE-8672-CF8EDE1B8935}" type="slidenum">
              <a:rPr lang="en-US" smtClean="0"/>
              <a:t>‹#›</a:t>
            </a:fld>
            <a:endParaRPr lang="en-US"/>
          </a:p>
        </p:txBody>
      </p:sp>
    </p:spTree>
    <p:extLst>
      <p:ext uri="{BB962C8B-B14F-4D97-AF65-F5344CB8AC3E}">
        <p14:creationId xmlns:p14="http://schemas.microsoft.com/office/powerpoint/2010/main" val="3833461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582AF-6760-1397-982D-473CE9DD821D}"/>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30B15006-BFF2-BFD6-38E2-2E01F3A0046A}"/>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0B73FA8F-8E98-E90A-AE96-A80111A23CE9}"/>
              </a:ext>
            </a:extLst>
          </p:cNvPr>
          <p:cNvSpPr>
            <a:spLocks noGrp="1"/>
          </p:cNvSpPr>
          <p:nvPr>
            <p:ph type="dt" sz="half" idx="10"/>
          </p:nvPr>
        </p:nvSpPr>
        <p:spPr/>
        <p:txBody>
          <a:bodyPr/>
          <a:lstStyle/>
          <a:p>
            <a:fld id="{F3B88128-6733-4D55-958A-5B46CF55F3F5}" type="datetimeFigureOut">
              <a:rPr lang="en-US" smtClean="0"/>
              <a:t>7/2/2024</a:t>
            </a:fld>
            <a:endParaRPr lang="en-US"/>
          </a:p>
        </p:txBody>
      </p:sp>
      <p:sp>
        <p:nvSpPr>
          <p:cNvPr id="5" name="Footer Placeholder 4">
            <a:extLst>
              <a:ext uri="{FF2B5EF4-FFF2-40B4-BE49-F238E27FC236}">
                <a16:creationId xmlns:a16="http://schemas.microsoft.com/office/drawing/2014/main" id="{283E18FC-4043-1F27-428E-AECCBF41CB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737F5A-82E4-78E1-9C4C-BFC62A8DA0EB}"/>
              </a:ext>
            </a:extLst>
          </p:cNvPr>
          <p:cNvSpPr>
            <a:spLocks noGrp="1"/>
          </p:cNvSpPr>
          <p:nvPr>
            <p:ph type="sldNum" sz="quarter" idx="12"/>
          </p:nvPr>
        </p:nvSpPr>
        <p:spPr/>
        <p:txBody>
          <a:bodyPr/>
          <a:lstStyle/>
          <a:p>
            <a:fld id="{A1284C7E-8A6C-47AE-8672-CF8EDE1B8935}" type="slidenum">
              <a:rPr lang="en-US" smtClean="0"/>
              <a:t>‹#›</a:t>
            </a:fld>
            <a:endParaRPr lang="en-US"/>
          </a:p>
        </p:txBody>
      </p:sp>
    </p:spTree>
    <p:extLst>
      <p:ext uri="{BB962C8B-B14F-4D97-AF65-F5344CB8AC3E}">
        <p14:creationId xmlns:p14="http://schemas.microsoft.com/office/powerpoint/2010/main" val="3443441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A2717-F52B-38C8-8604-ACF86CB1C9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766FA4-7692-58DA-3383-F617F6CCDF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02823D-1E89-FDC3-5F81-374B0D340A09}"/>
              </a:ext>
            </a:extLst>
          </p:cNvPr>
          <p:cNvSpPr>
            <a:spLocks noGrp="1"/>
          </p:cNvSpPr>
          <p:nvPr>
            <p:ph type="dt" sz="half" idx="10"/>
          </p:nvPr>
        </p:nvSpPr>
        <p:spPr/>
        <p:txBody>
          <a:bodyPr/>
          <a:lstStyle/>
          <a:p>
            <a:fld id="{F3B88128-6733-4D55-958A-5B46CF55F3F5}" type="datetimeFigureOut">
              <a:rPr lang="en-US" smtClean="0"/>
              <a:t>7/2/2024</a:t>
            </a:fld>
            <a:endParaRPr lang="en-US"/>
          </a:p>
        </p:txBody>
      </p:sp>
      <p:sp>
        <p:nvSpPr>
          <p:cNvPr id="5" name="Footer Placeholder 4">
            <a:extLst>
              <a:ext uri="{FF2B5EF4-FFF2-40B4-BE49-F238E27FC236}">
                <a16:creationId xmlns:a16="http://schemas.microsoft.com/office/drawing/2014/main" id="{9529C083-2529-0EB5-C5F8-CE84ACDB06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A049C0-52B5-B3A2-9DC8-7400BA16CC28}"/>
              </a:ext>
            </a:extLst>
          </p:cNvPr>
          <p:cNvSpPr>
            <a:spLocks noGrp="1"/>
          </p:cNvSpPr>
          <p:nvPr>
            <p:ph type="sldNum" sz="quarter" idx="12"/>
          </p:nvPr>
        </p:nvSpPr>
        <p:spPr/>
        <p:txBody>
          <a:bodyPr/>
          <a:lstStyle/>
          <a:p>
            <a:fld id="{A1284C7E-8A6C-47AE-8672-CF8EDE1B8935}" type="slidenum">
              <a:rPr lang="en-US" smtClean="0"/>
              <a:t>‹#›</a:t>
            </a:fld>
            <a:endParaRPr lang="en-US"/>
          </a:p>
        </p:txBody>
      </p:sp>
    </p:spTree>
    <p:extLst>
      <p:ext uri="{BB962C8B-B14F-4D97-AF65-F5344CB8AC3E}">
        <p14:creationId xmlns:p14="http://schemas.microsoft.com/office/powerpoint/2010/main" val="1968096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1E833-0255-3837-3E79-7F1CA1747D86}"/>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8D5F596E-9F6B-D5B3-2159-48761452C5D5}"/>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4FA207-0F88-936F-A1C5-5D4DB7CC9B81}"/>
              </a:ext>
            </a:extLst>
          </p:cNvPr>
          <p:cNvSpPr>
            <a:spLocks noGrp="1"/>
          </p:cNvSpPr>
          <p:nvPr>
            <p:ph type="dt" sz="half" idx="10"/>
          </p:nvPr>
        </p:nvSpPr>
        <p:spPr/>
        <p:txBody>
          <a:bodyPr/>
          <a:lstStyle/>
          <a:p>
            <a:fld id="{F3B88128-6733-4D55-958A-5B46CF55F3F5}" type="datetimeFigureOut">
              <a:rPr lang="en-US" smtClean="0"/>
              <a:t>7/2/2024</a:t>
            </a:fld>
            <a:endParaRPr lang="en-US"/>
          </a:p>
        </p:txBody>
      </p:sp>
      <p:sp>
        <p:nvSpPr>
          <p:cNvPr id="5" name="Footer Placeholder 4">
            <a:extLst>
              <a:ext uri="{FF2B5EF4-FFF2-40B4-BE49-F238E27FC236}">
                <a16:creationId xmlns:a16="http://schemas.microsoft.com/office/drawing/2014/main" id="{623D2487-7175-AF98-26F9-DA803B8E74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812DE8-36CF-EBD6-785F-C9E650A0DEF7}"/>
              </a:ext>
            </a:extLst>
          </p:cNvPr>
          <p:cNvSpPr>
            <a:spLocks noGrp="1"/>
          </p:cNvSpPr>
          <p:nvPr>
            <p:ph type="sldNum" sz="quarter" idx="12"/>
          </p:nvPr>
        </p:nvSpPr>
        <p:spPr/>
        <p:txBody>
          <a:bodyPr/>
          <a:lstStyle/>
          <a:p>
            <a:fld id="{A1284C7E-8A6C-47AE-8672-CF8EDE1B8935}" type="slidenum">
              <a:rPr lang="en-US" smtClean="0"/>
              <a:t>‹#›</a:t>
            </a:fld>
            <a:endParaRPr lang="en-US"/>
          </a:p>
        </p:txBody>
      </p:sp>
    </p:spTree>
    <p:extLst>
      <p:ext uri="{BB962C8B-B14F-4D97-AF65-F5344CB8AC3E}">
        <p14:creationId xmlns:p14="http://schemas.microsoft.com/office/powerpoint/2010/main" val="42819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F23F7-CDC9-F49C-579A-78E3BC2686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9F6678-99DA-EB25-93C2-C0AC7277F5C1}"/>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9BFF33-87CA-E620-49BF-3757CC7B67A6}"/>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13AD5D-D031-EADD-1189-2549129C8031}"/>
              </a:ext>
            </a:extLst>
          </p:cNvPr>
          <p:cNvSpPr>
            <a:spLocks noGrp="1"/>
          </p:cNvSpPr>
          <p:nvPr>
            <p:ph type="dt" sz="half" idx="10"/>
          </p:nvPr>
        </p:nvSpPr>
        <p:spPr/>
        <p:txBody>
          <a:bodyPr/>
          <a:lstStyle/>
          <a:p>
            <a:fld id="{F3B88128-6733-4D55-958A-5B46CF55F3F5}" type="datetimeFigureOut">
              <a:rPr lang="en-US" smtClean="0"/>
              <a:t>7/2/2024</a:t>
            </a:fld>
            <a:endParaRPr lang="en-US"/>
          </a:p>
        </p:txBody>
      </p:sp>
      <p:sp>
        <p:nvSpPr>
          <p:cNvPr id="6" name="Footer Placeholder 5">
            <a:extLst>
              <a:ext uri="{FF2B5EF4-FFF2-40B4-BE49-F238E27FC236}">
                <a16:creationId xmlns:a16="http://schemas.microsoft.com/office/drawing/2014/main" id="{110B1D62-78D9-C128-A186-2E6F05255B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8151CD-3D8A-1C68-9F6D-A1CF7A8C9ED0}"/>
              </a:ext>
            </a:extLst>
          </p:cNvPr>
          <p:cNvSpPr>
            <a:spLocks noGrp="1"/>
          </p:cNvSpPr>
          <p:nvPr>
            <p:ph type="sldNum" sz="quarter" idx="12"/>
          </p:nvPr>
        </p:nvSpPr>
        <p:spPr/>
        <p:txBody>
          <a:bodyPr/>
          <a:lstStyle/>
          <a:p>
            <a:fld id="{A1284C7E-8A6C-47AE-8672-CF8EDE1B8935}" type="slidenum">
              <a:rPr lang="en-US" smtClean="0"/>
              <a:t>‹#›</a:t>
            </a:fld>
            <a:endParaRPr lang="en-US"/>
          </a:p>
        </p:txBody>
      </p:sp>
    </p:spTree>
    <p:extLst>
      <p:ext uri="{BB962C8B-B14F-4D97-AF65-F5344CB8AC3E}">
        <p14:creationId xmlns:p14="http://schemas.microsoft.com/office/powerpoint/2010/main" val="588435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2D53A-DB9C-565B-458A-2B295E2CD4C5}"/>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3764B3-D1B3-3A01-BA34-CE3BD8077F3B}"/>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9558A40-5895-EE36-860F-9E90F08A6D33}"/>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6FE92D2-2ED8-1DC4-CB69-52342A52E781}"/>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A60A8D3-679B-4AAA-9881-334EAB3BBB57}"/>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70EFF9-D472-A606-4AF0-11F77ED20A45}"/>
              </a:ext>
            </a:extLst>
          </p:cNvPr>
          <p:cNvSpPr>
            <a:spLocks noGrp="1"/>
          </p:cNvSpPr>
          <p:nvPr>
            <p:ph type="dt" sz="half" idx="10"/>
          </p:nvPr>
        </p:nvSpPr>
        <p:spPr/>
        <p:txBody>
          <a:bodyPr/>
          <a:lstStyle/>
          <a:p>
            <a:fld id="{F3B88128-6733-4D55-958A-5B46CF55F3F5}" type="datetimeFigureOut">
              <a:rPr lang="en-US" smtClean="0"/>
              <a:t>7/2/2024</a:t>
            </a:fld>
            <a:endParaRPr lang="en-US"/>
          </a:p>
        </p:txBody>
      </p:sp>
      <p:sp>
        <p:nvSpPr>
          <p:cNvPr id="8" name="Footer Placeholder 7">
            <a:extLst>
              <a:ext uri="{FF2B5EF4-FFF2-40B4-BE49-F238E27FC236}">
                <a16:creationId xmlns:a16="http://schemas.microsoft.com/office/drawing/2014/main" id="{4AFCF307-5373-CD63-8CA6-19CB7A491EC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0B39448-961D-87A7-E3C0-120C2AC4FE5A}"/>
              </a:ext>
            </a:extLst>
          </p:cNvPr>
          <p:cNvSpPr>
            <a:spLocks noGrp="1"/>
          </p:cNvSpPr>
          <p:nvPr>
            <p:ph type="sldNum" sz="quarter" idx="12"/>
          </p:nvPr>
        </p:nvSpPr>
        <p:spPr/>
        <p:txBody>
          <a:bodyPr/>
          <a:lstStyle/>
          <a:p>
            <a:fld id="{A1284C7E-8A6C-47AE-8672-CF8EDE1B8935}" type="slidenum">
              <a:rPr lang="en-US" smtClean="0"/>
              <a:t>‹#›</a:t>
            </a:fld>
            <a:endParaRPr lang="en-US"/>
          </a:p>
        </p:txBody>
      </p:sp>
    </p:spTree>
    <p:extLst>
      <p:ext uri="{BB962C8B-B14F-4D97-AF65-F5344CB8AC3E}">
        <p14:creationId xmlns:p14="http://schemas.microsoft.com/office/powerpoint/2010/main" val="2231302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0C062-F6B7-504B-A82F-38AF7D8C882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41FE16-0EDF-B940-4A87-B3325981027A}"/>
              </a:ext>
            </a:extLst>
          </p:cNvPr>
          <p:cNvSpPr>
            <a:spLocks noGrp="1"/>
          </p:cNvSpPr>
          <p:nvPr>
            <p:ph type="dt" sz="half" idx="10"/>
          </p:nvPr>
        </p:nvSpPr>
        <p:spPr/>
        <p:txBody>
          <a:bodyPr/>
          <a:lstStyle/>
          <a:p>
            <a:fld id="{F3B88128-6733-4D55-958A-5B46CF55F3F5}" type="datetimeFigureOut">
              <a:rPr lang="en-US" smtClean="0"/>
              <a:t>7/2/2024</a:t>
            </a:fld>
            <a:endParaRPr lang="en-US"/>
          </a:p>
        </p:txBody>
      </p:sp>
      <p:sp>
        <p:nvSpPr>
          <p:cNvPr id="4" name="Footer Placeholder 3">
            <a:extLst>
              <a:ext uri="{FF2B5EF4-FFF2-40B4-BE49-F238E27FC236}">
                <a16:creationId xmlns:a16="http://schemas.microsoft.com/office/drawing/2014/main" id="{87580C57-C1CC-02DB-E03F-3C2E43802CB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42B3309-7652-B8FD-C179-473A9BCFADED}"/>
              </a:ext>
            </a:extLst>
          </p:cNvPr>
          <p:cNvSpPr>
            <a:spLocks noGrp="1"/>
          </p:cNvSpPr>
          <p:nvPr>
            <p:ph type="sldNum" sz="quarter" idx="12"/>
          </p:nvPr>
        </p:nvSpPr>
        <p:spPr/>
        <p:txBody>
          <a:bodyPr/>
          <a:lstStyle/>
          <a:p>
            <a:fld id="{A1284C7E-8A6C-47AE-8672-CF8EDE1B8935}" type="slidenum">
              <a:rPr lang="en-US" smtClean="0"/>
              <a:t>‹#›</a:t>
            </a:fld>
            <a:endParaRPr lang="en-US"/>
          </a:p>
        </p:txBody>
      </p:sp>
    </p:spTree>
    <p:extLst>
      <p:ext uri="{BB962C8B-B14F-4D97-AF65-F5344CB8AC3E}">
        <p14:creationId xmlns:p14="http://schemas.microsoft.com/office/powerpoint/2010/main" val="544421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705E85-FD63-82E1-FFA9-818A67C991BB}"/>
              </a:ext>
            </a:extLst>
          </p:cNvPr>
          <p:cNvSpPr>
            <a:spLocks noGrp="1"/>
          </p:cNvSpPr>
          <p:nvPr>
            <p:ph type="dt" sz="half" idx="10"/>
          </p:nvPr>
        </p:nvSpPr>
        <p:spPr/>
        <p:txBody>
          <a:bodyPr/>
          <a:lstStyle/>
          <a:p>
            <a:fld id="{F3B88128-6733-4D55-958A-5B46CF55F3F5}" type="datetimeFigureOut">
              <a:rPr lang="en-US" smtClean="0"/>
              <a:t>7/2/2024</a:t>
            </a:fld>
            <a:endParaRPr lang="en-US"/>
          </a:p>
        </p:txBody>
      </p:sp>
      <p:sp>
        <p:nvSpPr>
          <p:cNvPr id="3" name="Footer Placeholder 2">
            <a:extLst>
              <a:ext uri="{FF2B5EF4-FFF2-40B4-BE49-F238E27FC236}">
                <a16:creationId xmlns:a16="http://schemas.microsoft.com/office/drawing/2014/main" id="{A26ACE4B-82E2-D240-66B8-801D808D02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D152248-A05F-A164-8DC1-2C6AB355511D}"/>
              </a:ext>
            </a:extLst>
          </p:cNvPr>
          <p:cNvSpPr>
            <a:spLocks noGrp="1"/>
          </p:cNvSpPr>
          <p:nvPr>
            <p:ph type="sldNum" sz="quarter" idx="12"/>
          </p:nvPr>
        </p:nvSpPr>
        <p:spPr/>
        <p:txBody>
          <a:bodyPr/>
          <a:lstStyle/>
          <a:p>
            <a:fld id="{A1284C7E-8A6C-47AE-8672-CF8EDE1B8935}" type="slidenum">
              <a:rPr lang="en-US" smtClean="0"/>
              <a:t>‹#›</a:t>
            </a:fld>
            <a:endParaRPr lang="en-US"/>
          </a:p>
        </p:txBody>
      </p:sp>
    </p:spTree>
    <p:extLst>
      <p:ext uri="{BB962C8B-B14F-4D97-AF65-F5344CB8AC3E}">
        <p14:creationId xmlns:p14="http://schemas.microsoft.com/office/powerpoint/2010/main" val="2362346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86B67-5893-AEF6-D3A0-2B2C624C047B}"/>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81A308E-D45F-36DD-1269-21634F9E0EA8}"/>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95AF31-BD09-F150-7E05-797E62467BA5}"/>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CA9EC33E-5A48-A1FC-5743-E0504DEC6A2F}"/>
              </a:ext>
            </a:extLst>
          </p:cNvPr>
          <p:cNvSpPr>
            <a:spLocks noGrp="1"/>
          </p:cNvSpPr>
          <p:nvPr>
            <p:ph type="dt" sz="half" idx="10"/>
          </p:nvPr>
        </p:nvSpPr>
        <p:spPr/>
        <p:txBody>
          <a:bodyPr/>
          <a:lstStyle/>
          <a:p>
            <a:fld id="{F3B88128-6733-4D55-958A-5B46CF55F3F5}" type="datetimeFigureOut">
              <a:rPr lang="en-US" smtClean="0"/>
              <a:t>7/2/2024</a:t>
            </a:fld>
            <a:endParaRPr lang="en-US"/>
          </a:p>
        </p:txBody>
      </p:sp>
      <p:sp>
        <p:nvSpPr>
          <p:cNvPr id="6" name="Footer Placeholder 5">
            <a:extLst>
              <a:ext uri="{FF2B5EF4-FFF2-40B4-BE49-F238E27FC236}">
                <a16:creationId xmlns:a16="http://schemas.microsoft.com/office/drawing/2014/main" id="{99544DF0-142D-3D3B-9A42-60910A4401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150705-4052-628B-C7A9-6D4FAB67FC7E}"/>
              </a:ext>
            </a:extLst>
          </p:cNvPr>
          <p:cNvSpPr>
            <a:spLocks noGrp="1"/>
          </p:cNvSpPr>
          <p:nvPr>
            <p:ph type="sldNum" sz="quarter" idx="12"/>
          </p:nvPr>
        </p:nvSpPr>
        <p:spPr/>
        <p:txBody>
          <a:bodyPr/>
          <a:lstStyle/>
          <a:p>
            <a:fld id="{A1284C7E-8A6C-47AE-8672-CF8EDE1B8935}" type="slidenum">
              <a:rPr lang="en-US" smtClean="0"/>
              <a:t>‹#›</a:t>
            </a:fld>
            <a:endParaRPr lang="en-US"/>
          </a:p>
        </p:txBody>
      </p:sp>
    </p:spTree>
    <p:extLst>
      <p:ext uri="{BB962C8B-B14F-4D97-AF65-F5344CB8AC3E}">
        <p14:creationId xmlns:p14="http://schemas.microsoft.com/office/powerpoint/2010/main" val="31455215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7600" y="284400"/>
            <a:ext cx="8262000" cy="340500"/>
          </a:xfrm>
          <a:prstGeom prst="rect">
            <a:avLst/>
          </a:prstGeom>
          <a:noFill/>
          <a:ln>
            <a:noFill/>
          </a:ln>
        </p:spPr>
        <p:txBody>
          <a:bodyPr spcFirstLastPara="1" wrap="square" lIns="0" tIns="0" rIns="0" bIns="0" anchor="t" anchorCtr="0">
            <a:noAutofit/>
          </a:bodyPr>
          <a:lstStyle>
            <a:lvl1pPr lvl="0">
              <a:spcBef>
                <a:spcPts val="0"/>
              </a:spcBef>
              <a:spcAft>
                <a:spcPts val="0"/>
              </a:spcAft>
              <a:buClr>
                <a:schemeClr val="dk1"/>
              </a:buClr>
              <a:buSzPts val="2000"/>
              <a:buFont typeface="Calibri"/>
              <a:buNone/>
              <a:defRPr sz="2000" b="1">
                <a:solidFill>
                  <a:schemeClr val="dk1"/>
                </a:solidFill>
                <a:latin typeface="Calibri"/>
                <a:ea typeface="Calibri"/>
                <a:cs typeface="Calibri"/>
                <a:sym typeface="Calibri"/>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17600" y="1076400"/>
            <a:ext cx="8298000" cy="3546000"/>
          </a:xfrm>
          <a:prstGeom prst="rect">
            <a:avLst/>
          </a:prstGeom>
          <a:noFill/>
          <a:ln>
            <a:noFill/>
          </a:ln>
        </p:spPr>
        <p:txBody>
          <a:bodyPr spcFirstLastPara="1" wrap="square" lIns="0" tIns="0" rIns="0" bIns="0" anchor="t" anchorCtr="0">
            <a:noAutofit/>
          </a:bodyPr>
          <a:lstStyle>
            <a:lvl1pPr marL="457200" lvl="0" indent="-323850">
              <a:lnSpc>
                <a:spcPct val="115000"/>
              </a:lnSpc>
              <a:spcBef>
                <a:spcPts val="0"/>
              </a:spcBef>
              <a:spcAft>
                <a:spcPts val="0"/>
              </a:spcAft>
              <a:buClr>
                <a:schemeClr val="dk2"/>
              </a:buClr>
              <a:buSzPts val="1500"/>
              <a:buFont typeface="Calibri"/>
              <a:buChar char="●"/>
              <a:defRPr sz="1500" b="1">
                <a:solidFill>
                  <a:schemeClr val="dk2"/>
                </a:solidFill>
                <a:latin typeface="Calibri"/>
                <a:ea typeface="Calibri"/>
                <a:cs typeface="Calibri"/>
                <a:sym typeface="Calibri"/>
              </a:defRPr>
            </a:lvl1pPr>
            <a:lvl2pPr marL="914400" lvl="1" indent="-323850">
              <a:lnSpc>
                <a:spcPct val="115000"/>
              </a:lnSpc>
              <a:spcBef>
                <a:spcPts val="0"/>
              </a:spcBef>
              <a:spcAft>
                <a:spcPts val="0"/>
              </a:spcAft>
              <a:buClr>
                <a:schemeClr val="dk2"/>
              </a:buClr>
              <a:buSzPts val="1500"/>
              <a:buFont typeface="Calibri"/>
              <a:buChar char="●"/>
              <a:defRPr sz="1500">
                <a:solidFill>
                  <a:schemeClr val="dk1"/>
                </a:solidFill>
                <a:latin typeface="Calibri"/>
                <a:ea typeface="Calibri"/>
                <a:cs typeface="Calibri"/>
                <a:sym typeface="Calibri"/>
              </a:defRPr>
            </a:lvl2pPr>
            <a:lvl3pPr marL="1371600" lvl="2" indent="-323850">
              <a:lnSpc>
                <a:spcPct val="115000"/>
              </a:lnSpc>
              <a:spcBef>
                <a:spcPts val="0"/>
              </a:spcBef>
              <a:spcAft>
                <a:spcPts val="0"/>
              </a:spcAft>
              <a:buClr>
                <a:schemeClr val="dk2"/>
              </a:buClr>
              <a:buSzPts val="1500"/>
              <a:buFont typeface="Calibri"/>
              <a:buChar char="●"/>
              <a:defRPr sz="1500">
                <a:solidFill>
                  <a:schemeClr val="dk1"/>
                </a:solidFill>
                <a:latin typeface="Calibri"/>
                <a:ea typeface="Calibri"/>
                <a:cs typeface="Calibri"/>
                <a:sym typeface="Calibri"/>
              </a:defRPr>
            </a:lvl3pPr>
            <a:lvl4pPr marL="1828800" lvl="3" indent="-323850">
              <a:lnSpc>
                <a:spcPct val="115000"/>
              </a:lnSpc>
              <a:spcBef>
                <a:spcPts val="0"/>
              </a:spcBef>
              <a:spcAft>
                <a:spcPts val="0"/>
              </a:spcAft>
              <a:buClr>
                <a:schemeClr val="dk2"/>
              </a:buClr>
              <a:buSzPts val="1500"/>
              <a:buFont typeface="Calibri"/>
              <a:buChar char="●"/>
              <a:defRPr sz="1500">
                <a:solidFill>
                  <a:schemeClr val="dk1"/>
                </a:solidFill>
                <a:latin typeface="Calibri"/>
                <a:ea typeface="Calibri"/>
                <a:cs typeface="Calibri"/>
                <a:sym typeface="Calibri"/>
              </a:defRPr>
            </a:lvl4pPr>
            <a:lvl5pPr marL="2286000" lvl="4" indent="-323850">
              <a:lnSpc>
                <a:spcPct val="115000"/>
              </a:lnSpc>
              <a:spcBef>
                <a:spcPts val="0"/>
              </a:spcBef>
              <a:spcAft>
                <a:spcPts val="0"/>
              </a:spcAft>
              <a:buClr>
                <a:schemeClr val="dk2"/>
              </a:buClr>
              <a:buSzPts val="1500"/>
              <a:buFont typeface="Calibri"/>
              <a:buChar char="–"/>
              <a:defRPr sz="1500">
                <a:solidFill>
                  <a:schemeClr val="dk1"/>
                </a:solidFill>
                <a:latin typeface="Calibri"/>
                <a:ea typeface="Calibri"/>
                <a:cs typeface="Calibri"/>
                <a:sym typeface="Calibri"/>
              </a:defRPr>
            </a:lvl5pPr>
            <a:lvl6pPr marL="2743200" lvl="5" indent="-323850">
              <a:lnSpc>
                <a:spcPct val="115000"/>
              </a:lnSpc>
              <a:spcBef>
                <a:spcPts val="0"/>
              </a:spcBef>
              <a:spcAft>
                <a:spcPts val="0"/>
              </a:spcAft>
              <a:buClr>
                <a:schemeClr val="dk2"/>
              </a:buClr>
              <a:buSzPts val="1500"/>
              <a:buFont typeface="Calibri"/>
              <a:buChar char="–"/>
              <a:defRPr sz="1500">
                <a:solidFill>
                  <a:schemeClr val="dk1"/>
                </a:solidFill>
                <a:latin typeface="Calibri"/>
                <a:ea typeface="Calibri"/>
                <a:cs typeface="Calibri"/>
                <a:sym typeface="Calibri"/>
              </a:defRPr>
            </a:lvl6pPr>
            <a:lvl7pPr marL="3200400" lvl="6" indent="-323850">
              <a:lnSpc>
                <a:spcPct val="115000"/>
              </a:lnSpc>
              <a:spcBef>
                <a:spcPts val="0"/>
              </a:spcBef>
              <a:spcAft>
                <a:spcPts val="0"/>
              </a:spcAft>
              <a:buClr>
                <a:schemeClr val="dk2"/>
              </a:buClr>
              <a:buSzPts val="1500"/>
              <a:buFont typeface="Calibri"/>
              <a:buChar char="●"/>
              <a:defRPr sz="1500">
                <a:solidFill>
                  <a:schemeClr val="dk1"/>
                </a:solidFill>
                <a:latin typeface="Calibri"/>
                <a:ea typeface="Calibri"/>
                <a:cs typeface="Calibri"/>
                <a:sym typeface="Calibri"/>
              </a:defRPr>
            </a:lvl7pPr>
            <a:lvl8pPr marL="3657600" lvl="7" indent="-323850">
              <a:lnSpc>
                <a:spcPct val="115000"/>
              </a:lnSpc>
              <a:spcBef>
                <a:spcPts val="0"/>
              </a:spcBef>
              <a:spcAft>
                <a:spcPts val="0"/>
              </a:spcAft>
              <a:buClr>
                <a:schemeClr val="dk2"/>
              </a:buClr>
              <a:buSzPts val="1500"/>
              <a:buFont typeface="Calibri"/>
              <a:buChar char="●"/>
              <a:defRPr sz="1500">
                <a:solidFill>
                  <a:schemeClr val="dk1"/>
                </a:solidFill>
                <a:latin typeface="Calibri"/>
                <a:ea typeface="Calibri"/>
                <a:cs typeface="Calibri"/>
                <a:sym typeface="Calibri"/>
              </a:defRPr>
            </a:lvl8pPr>
            <a:lvl9pPr marL="4114800" lvl="8" indent="-323850">
              <a:lnSpc>
                <a:spcPct val="115000"/>
              </a:lnSpc>
              <a:spcBef>
                <a:spcPts val="0"/>
              </a:spcBef>
              <a:spcAft>
                <a:spcPts val="0"/>
              </a:spcAft>
              <a:buClr>
                <a:schemeClr val="dk2"/>
              </a:buClr>
              <a:buSzPts val="1500"/>
              <a:buFont typeface="Calibri"/>
              <a:buChar char="●"/>
              <a:defRPr sz="1500">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sldNum" idx="12"/>
          </p:nvPr>
        </p:nvSpPr>
        <p:spPr>
          <a:xfrm>
            <a:off x="417600" y="4734000"/>
            <a:ext cx="165600" cy="216900"/>
          </a:xfrm>
          <a:prstGeom prst="rect">
            <a:avLst/>
          </a:prstGeom>
          <a:noFill/>
          <a:ln>
            <a:noFill/>
          </a:ln>
        </p:spPr>
        <p:txBody>
          <a:bodyPr spcFirstLastPara="1" wrap="square" lIns="0" tIns="0" rIns="0" bIns="0" anchor="t" anchorCtr="0">
            <a:noAutofit/>
          </a:bodyPr>
          <a:lstStyle>
            <a:lvl1pPr lvl="0" algn="ctr">
              <a:buNone/>
              <a:defRPr sz="1000">
                <a:solidFill>
                  <a:schemeClr val="dk1"/>
                </a:solidFill>
              </a:defRPr>
            </a:lvl1pPr>
            <a:lvl2pPr lvl="1" algn="ctr">
              <a:buNone/>
              <a:defRPr sz="1000">
                <a:solidFill>
                  <a:schemeClr val="dk1"/>
                </a:solidFill>
              </a:defRPr>
            </a:lvl2pPr>
            <a:lvl3pPr lvl="2" algn="ctr">
              <a:buNone/>
              <a:defRPr sz="1000">
                <a:solidFill>
                  <a:schemeClr val="dk1"/>
                </a:solidFill>
              </a:defRPr>
            </a:lvl3pPr>
            <a:lvl4pPr lvl="3" algn="ctr">
              <a:buNone/>
              <a:defRPr sz="1000">
                <a:solidFill>
                  <a:schemeClr val="dk1"/>
                </a:solidFill>
              </a:defRPr>
            </a:lvl4pPr>
            <a:lvl5pPr lvl="4" algn="ctr">
              <a:buNone/>
              <a:defRPr sz="1000">
                <a:solidFill>
                  <a:schemeClr val="dk1"/>
                </a:solidFill>
              </a:defRPr>
            </a:lvl5pPr>
            <a:lvl6pPr lvl="5" algn="ctr">
              <a:buNone/>
              <a:defRPr sz="1000">
                <a:solidFill>
                  <a:schemeClr val="dk1"/>
                </a:solidFill>
              </a:defRPr>
            </a:lvl6pPr>
            <a:lvl7pPr lvl="6" algn="ctr">
              <a:buNone/>
              <a:defRPr sz="1000">
                <a:solidFill>
                  <a:schemeClr val="dk1"/>
                </a:solidFill>
              </a:defRPr>
            </a:lvl7pPr>
            <a:lvl8pPr lvl="7" algn="ctr">
              <a:buNone/>
              <a:defRPr sz="1000">
                <a:solidFill>
                  <a:schemeClr val="dk1"/>
                </a:solidFill>
              </a:defRPr>
            </a:lvl8pPr>
            <a:lvl9pPr lvl="8" algn="ctr">
              <a:buNone/>
              <a:defRPr sz="1000">
                <a:solidFill>
                  <a:schemeClr val="dk1"/>
                </a:solidFill>
              </a:defRPr>
            </a:lvl9pPr>
          </a:lstStyle>
          <a:p>
            <a:pPr marL="0" lvl="0" indent="0" algn="ctr" rtl="0">
              <a:spcBef>
                <a:spcPts val="0"/>
              </a:spcBef>
              <a:spcAft>
                <a:spcPts val="0"/>
              </a:spcAft>
              <a:buNone/>
            </a:pPr>
            <a:fld id="{00000000-1234-1234-1234-123412341234}" type="slidenum">
              <a:rPr lang="en-GB"/>
              <a:t>‹#›</a:t>
            </a:fld>
            <a:endParaRPr sz="900"/>
          </a:p>
        </p:txBody>
      </p:sp>
      <p:pic>
        <p:nvPicPr>
          <p:cNvPr id="9" name="Google Shape;9;p1"/>
          <p:cNvPicPr preferRelativeResize="0"/>
          <p:nvPr/>
        </p:nvPicPr>
        <p:blipFill>
          <a:blip r:embed="rId3">
            <a:alphaModFix/>
          </a:blip>
          <a:stretch>
            <a:fillRect/>
          </a:stretch>
        </p:blipFill>
        <p:spPr>
          <a:xfrm>
            <a:off x="7563600" y="4734000"/>
            <a:ext cx="1148401" cy="11484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9"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0B98EA-BE7F-61F5-057B-B20D090C97B5}"/>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A785BC-8971-0D47-5B3A-A3B488D5836F}"/>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FDEFF-4A39-A322-DCA0-18A754D716F2}"/>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F3B88128-6733-4D55-958A-5B46CF55F3F5}" type="datetimeFigureOut">
              <a:rPr lang="en-US" smtClean="0"/>
              <a:t>7/2/2024</a:t>
            </a:fld>
            <a:endParaRPr lang="en-US"/>
          </a:p>
        </p:txBody>
      </p:sp>
      <p:sp>
        <p:nvSpPr>
          <p:cNvPr id="5" name="Footer Placeholder 4">
            <a:extLst>
              <a:ext uri="{FF2B5EF4-FFF2-40B4-BE49-F238E27FC236}">
                <a16:creationId xmlns:a16="http://schemas.microsoft.com/office/drawing/2014/main" id="{8D193B1A-116A-94DA-8622-1393AC7CF99A}"/>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5B6FBA2-F1EF-3B7B-AA96-531110B11019}"/>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1284C7E-8A6C-47AE-8672-CF8EDE1B8935}" type="slidenum">
              <a:rPr lang="en-US" smtClean="0"/>
              <a:t>‹#›</a:t>
            </a:fld>
            <a:endParaRPr lang="en-US"/>
          </a:p>
        </p:txBody>
      </p:sp>
    </p:spTree>
    <p:extLst>
      <p:ext uri="{BB962C8B-B14F-4D97-AF65-F5344CB8AC3E}">
        <p14:creationId xmlns:p14="http://schemas.microsoft.com/office/powerpoint/2010/main" val="234364763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tif"/><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16.jpg"/><Relationship Id="rId3" Type="http://schemas.openxmlformats.org/officeDocument/2006/relationships/image" Target="../media/image12.png"/><Relationship Id="rId7" Type="http://schemas.openxmlformats.org/officeDocument/2006/relationships/image" Target="../media/image15.jpg"/><Relationship Id="rId2" Type="http://schemas.openxmlformats.org/officeDocument/2006/relationships/image" Target="../media/image11.jpg"/><Relationship Id="rId1" Type="http://schemas.openxmlformats.org/officeDocument/2006/relationships/slideLayout" Target="../slideLayouts/slideLayout8.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hyperlink" Target="https://link.springer.com/collections/fbdjfbidja?utm_medium=print&amp;utm_source=qrcode&amp;utm_content=null&amp;utm_term=null&amp;utm_campaign=CONR__CON1_GL_PHSS_03HEM_fbdjfbidj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pic>
        <p:nvPicPr>
          <p:cNvPr id="7" name="Picture 6" descr="Icon&#10;&#10;Description automatically generated">
            <a:extLst>
              <a:ext uri="{FF2B5EF4-FFF2-40B4-BE49-F238E27FC236}">
                <a16:creationId xmlns:a16="http://schemas.microsoft.com/office/drawing/2014/main" id="{0248B7BD-902F-48EB-9306-F309C6D1575A}"/>
              </a:ext>
            </a:extLst>
          </p:cNvPr>
          <p:cNvPicPr>
            <a:picLocks noChangeAspect="1"/>
          </p:cNvPicPr>
          <p:nvPr/>
        </p:nvPicPr>
        <p:blipFill>
          <a:blip r:embed="rId3"/>
          <a:stretch>
            <a:fillRect/>
          </a:stretch>
        </p:blipFill>
        <p:spPr>
          <a:xfrm>
            <a:off x="417600" y="192600"/>
            <a:ext cx="2287180" cy="596300"/>
          </a:xfrm>
          <a:prstGeom prst="rect">
            <a:avLst/>
          </a:prstGeom>
        </p:spPr>
      </p:pic>
      <p:pic>
        <p:nvPicPr>
          <p:cNvPr id="12" name="Picture 11" descr="A picture containing shape&#10;&#10;Description automatically generated">
            <a:extLst>
              <a:ext uri="{FF2B5EF4-FFF2-40B4-BE49-F238E27FC236}">
                <a16:creationId xmlns:a16="http://schemas.microsoft.com/office/drawing/2014/main" id="{127250C5-35E7-4C37-B2C4-282BE6BB66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5282" y="1190767"/>
            <a:ext cx="2475445" cy="3286624"/>
          </a:xfrm>
          <a:prstGeom prst="rect">
            <a:avLst/>
          </a:prstGeom>
        </p:spPr>
      </p:pic>
      <p:grpSp>
        <p:nvGrpSpPr>
          <p:cNvPr id="2" name="Group 1">
            <a:extLst>
              <a:ext uri="{FF2B5EF4-FFF2-40B4-BE49-F238E27FC236}">
                <a16:creationId xmlns:a16="http://schemas.microsoft.com/office/drawing/2014/main" id="{AEC73086-571B-CC10-C796-FAD3D61056C1}"/>
              </a:ext>
            </a:extLst>
          </p:cNvPr>
          <p:cNvGrpSpPr/>
          <p:nvPr/>
        </p:nvGrpSpPr>
        <p:grpSpPr>
          <a:xfrm>
            <a:off x="3104579" y="3430867"/>
            <a:ext cx="2440602" cy="307777"/>
            <a:chOff x="3109573" y="3593935"/>
            <a:chExt cx="2440602" cy="307777"/>
          </a:xfrm>
        </p:grpSpPr>
        <p:pic>
          <p:nvPicPr>
            <p:cNvPr id="1032" name="Picture 8">
              <a:extLst>
                <a:ext uri="{FF2B5EF4-FFF2-40B4-BE49-F238E27FC236}">
                  <a16:creationId xmlns:a16="http://schemas.microsoft.com/office/drawing/2014/main" id="{8B43A965-7780-4EC5-9909-474CB12C13E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9573" y="3612458"/>
              <a:ext cx="320040" cy="267823"/>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007B512D-3647-4D56-96B8-D84A92E1DC67}"/>
                </a:ext>
              </a:extLst>
            </p:cNvPr>
            <p:cNvSpPr txBox="1"/>
            <p:nvPr/>
          </p:nvSpPr>
          <p:spPr>
            <a:xfrm>
              <a:off x="3434599" y="3593935"/>
              <a:ext cx="2115576" cy="307777"/>
            </a:xfrm>
            <a:prstGeom prst="rect">
              <a:avLst/>
            </a:prstGeom>
            <a:noFill/>
          </p:spPr>
          <p:txBody>
            <a:bodyPr wrap="square">
              <a:spAutoFit/>
            </a:bodyPr>
            <a:lstStyle/>
            <a:p>
              <a:pPr marL="0" lvl="0" indent="0" algn="l" rtl="0">
                <a:spcBef>
                  <a:spcPts val="0"/>
                </a:spcBef>
                <a:spcAft>
                  <a:spcPts val="0"/>
                </a:spcAft>
                <a:buNone/>
              </a:pPr>
              <a:r>
                <a:rPr lang="en-US" b="1" dirty="0">
                  <a:solidFill>
                    <a:schemeClr val="bg2"/>
                  </a:solidFill>
                  <a:latin typeface="Calibri" panose="020F0502020204030204" pitchFamily="34" charset="0"/>
                  <a:cs typeface="Calibri" panose="020F0502020204030204" pitchFamily="34" charset="0"/>
                </a:rPr>
                <a:t>Downloads: 61,517 (2023)</a:t>
              </a:r>
            </a:p>
          </p:txBody>
        </p:sp>
      </p:grpSp>
      <p:grpSp>
        <p:nvGrpSpPr>
          <p:cNvPr id="10" name="Group 9">
            <a:extLst>
              <a:ext uri="{FF2B5EF4-FFF2-40B4-BE49-F238E27FC236}">
                <a16:creationId xmlns:a16="http://schemas.microsoft.com/office/drawing/2014/main" id="{AAD915D3-B55D-459F-A558-9315723F42F5}"/>
              </a:ext>
            </a:extLst>
          </p:cNvPr>
          <p:cNvGrpSpPr/>
          <p:nvPr/>
        </p:nvGrpSpPr>
        <p:grpSpPr>
          <a:xfrm>
            <a:off x="3150203" y="3002049"/>
            <a:ext cx="1676393" cy="346231"/>
            <a:chOff x="3598696" y="2114907"/>
            <a:chExt cx="1676393" cy="346231"/>
          </a:xfrm>
        </p:grpSpPr>
        <p:pic>
          <p:nvPicPr>
            <p:cNvPr id="1034" name="Picture 10">
              <a:extLst>
                <a:ext uri="{FF2B5EF4-FFF2-40B4-BE49-F238E27FC236}">
                  <a16:creationId xmlns:a16="http://schemas.microsoft.com/office/drawing/2014/main" id="{149CE520-D783-4CC9-9935-34763854D54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98696" y="2114907"/>
              <a:ext cx="228600" cy="34564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79ACB5D0-ABBD-4FEC-B5C6-CE85B85CF173}"/>
                </a:ext>
              </a:extLst>
            </p:cNvPr>
            <p:cNvSpPr txBox="1"/>
            <p:nvPr/>
          </p:nvSpPr>
          <p:spPr>
            <a:xfrm>
              <a:off x="3872753" y="2153361"/>
              <a:ext cx="1402336" cy="307777"/>
            </a:xfrm>
            <a:prstGeom prst="rect">
              <a:avLst/>
            </a:prstGeom>
            <a:noFill/>
          </p:spPr>
          <p:txBody>
            <a:bodyPr wrap="square" rtlCol="0">
              <a:spAutoFit/>
            </a:bodyPr>
            <a:lstStyle/>
            <a:p>
              <a:r>
                <a:rPr lang="en-US" b="1" dirty="0">
                  <a:solidFill>
                    <a:schemeClr val="accent3"/>
                  </a:solidFill>
                  <a:latin typeface="Calibri" panose="020F0502020204030204" pitchFamily="34" charset="0"/>
                  <a:cs typeface="Calibri" panose="020F0502020204030204" pitchFamily="34" charset="0"/>
                </a:rPr>
                <a:t>Open Access</a:t>
              </a:r>
            </a:p>
          </p:txBody>
        </p:sp>
      </p:grpSp>
      <p:grpSp>
        <p:nvGrpSpPr>
          <p:cNvPr id="4" name="Group 3">
            <a:extLst>
              <a:ext uri="{FF2B5EF4-FFF2-40B4-BE49-F238E27FC236}">
                <a16:creationId xmlns:a16="http://schemas.microsoft.com/office/drawing/2014/main" id="{A0856F93-13D8-CD28-1BC3-4C83C7D25F9C}"/>
              </a:ext>
            </a:extLst>
          </p:cNvPr>
          <p:cNvGrpSpPr/>
          <p:nvPr/>
        </p:nvGrpSpPr>
        <p:grpSpPr>
          <a:xfrm>
            <a:off x="3109211" y="2607635"/>
            <a:ext cx="3312526" cy="307777"/>
            <a:chOff x="3083619" y="2732057"/>
            <a:chExt cx="3312526" cy="307777"/>
          </a:xfrm>
        </p:grpSpPr>
        <p:pic>
          <p:nvPicPr>
            <p:cNvPr id="1036" name="Picture 12">
              <a:extLst>
                <a:ext uri="{FF2B5EF4-FFF2-40B4-BE49-F238E27FC236}">
                  <a16:creationId xmlns:a16="http://schemas.microsoft.com/office/drawing/2014/main" id="{CCF031BD-73BB-4C2D-8ECC-2AA44710FD9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83619" y="2783160"/>
              <a:ext cx="320040" cy="198813"/>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a:extLst>
                <a:ext uri="{FF2B5EF4-FFF2-40B4-BE49-F238E27FC236}">
                  <a16:creationId xmlns:a16="http://schemas.microsoft.com/office/drawing/2014/main" id="{999210D9-8F15-4A70-8519-2752B67AD8DC}"/>
                </a:ext>
              </a:extLst>
            </p:cNvPr>
            <p:cNvSpPr txBox="1"/>
            <p:nvPr/>
          </p:nvSpPr>
          <p:spPr>
            <a:xfrm>
              <a:off x="3398243" y="2732057"/>
              <a:ext cx="2997902" cy="307777"/>
            </a:xfrm>
            <a:prstGeom prst="rect">
              <a:avLst/>
            </a:prstGeom>
            <a:noFill/>
          </p:spPr>
          <p:txBody>
            <a:bodyPr wrap="square">
              <a:spAutoFit/>
            </a:bodyPr>
            <a:lstStyle/>
            <a:p>
              <a:pPr marL="0" lvl="0" indent="0" algn="l" rtl="0">
                <a:spcBef>
                  <a:spcPts val="0"/>
                </a:spcBef>
                <a:spcAft>
                  <a:spcPts val="0"/>
                </a:spcAft>
                <a:buNone/>
              </a:pPr>
              <a:r>
                <a:rPr lang="en-US" sz="1400" b="1" dirty="0">
                  <a:solidFill>
                    <a:schemeClr val="bg2"/>
                  </a:solidFill>
                  <a:latin typeface="Calibri" panose="020F0502020204030204" pitchFamily="34" charset="0"/>
                  <a:cs typeface="Calibri" panose="020F0502020204030204" pitchFamily="34" charset="0"/>
                </a:rPr>
                <a:t>Editor-in-Chief: </a:t>
              </a:r>
              <a:r>
                <a:rPr lang="en-US" b="1" dirty="0">
                  <a:solidFill>
                    <a:schemeClr val="bg2"/>
                  </a:solidFill>
                  <a:latin typeface="Calibri" panose="020F0502020204030204" pitchFamily="34" charset="0"/>
                  <a:cs typeface="Calibri" panose="020F0502020204030204" pitchFamily="34" charset="0"/>
                </a:rPr>
                <a:t>Dr </a:t>
              </a:r>
              <a:r>
                <a:rPr lang="en-US" sz="1400" b="1" dirty="0">
                  <a:solidFill>
                    <a:schemeClr val="bg2"/>
                  </a:solidFill>
                  <a:latin typeface="Calibri" panose="020F0502020204030204" pitchFamily="34" charset="0"/>
                  <a:cs typeface="Calibri" panose="020F0502020204030204" pitchFamily="34" charset="0"/>
                </a:rPr>
                <a:t>James LaMoreaux</a:t>
              </a:r>
              <a:endParaRPr lang="en-US" sz="1400" b="1" i="0" dirty="0">
                <a:solidFill>
                  <a:srgbClr val="222222"/>
                </a:solidFill>
                <a:effectLst/>
                <a:latin typeface="Calibri" panose="020F0502020204030204" pitchFamily="34" charset="0"/>
                <a:cs typeface="Calibri" panose="020F0502020204030204" pitchFamily="34" charset="0"/>
              </a:endParaRPr>
            </a:p>
          </p:txBody>
        </p:sp>
      </p:grpSp>
      <p:pic>
        <p:nvPicPr>
          <p:cNvPr id="15" name="Picture 14">
            <a:extLst>
              <a:ext uri="{FF2B5EF4-FFF2-40B4-BE49-F238E27FC236}">
                <a16:creationId xmlns:a16="http://schemas.microsoft.com/office/drawing/2014/main" id="{4153F823-77EB-4CBA-A3B5-655CCE207A61}"/>
              </a:ext>
            </a:extLst>
          </p:cNvPr>
          <p:cNvPicPr>
            <a:picLocks noChangeAspect="1"/>
          </p:cNvPicPr>
          <p:nvPr/>
        </p:nvPicPr>
        <p:blipFill>
          <a:blip r:embed="rId8"/>
          <a:stretch>
            <a:fillRect/>
          </a:stretch>
        </p:blipFill>
        <p:spPr>
          <a:xfrm>
            <a:off x="7508601" y="3101213"/>
            <a:ext cx="1166765" cy="1177709"/>
          </a:xfrm>
          <a:prstGeom prst="rect">
            <a:avLst/>
          </a:prstGeom>
        </p:spPr>
      </p:pic>
      <p:sp>
        <p:nvSpPr>
          <p:cNvPr id="31" name="TextBox 30">
            <a:extLst>
              <a:ext uri="{FF2B5EF4-FFF2-40B4-BE49-F238E27FC236}">
                <a16:creationId xmlns:a16="http://schemas.microsoft.com/office/drawing/2014/main" id="{28F8EA8C-E021-440C-9103-93DD95B3631A}"/>
              </a:ext>
            </a:extLst>
          </p:cNvPr>
          <p:cNvSpPr txBox="1"/>
          <p:nvPr/>
        </p:nvSpPr>
        <p:spPr>
          <a:xfrm>
            <a:off x="3037719" y="1067017"/>
            <a:ext cx="5690999" cy="1107996"/>
          </a:xfrm>
          <a:prstGeom prst="rect">
            <a:avLst/>
          </a:prstGeom>
          <a:noFill/>
        </p:spPr>
        <p:txBody>
          <a:bodyPr wrap="square">
            <a:spAutoFit/>
          </a:bodyPr>
          <a:lstStyle/>
          <a:p>
            <a:pPr marL="285750" indent="-285750">
              <a:buClr>
                <a:schemeClr val="tx1"/>
              </a:buClr>
              <a:buFont typeface="Arial" panose="020B0604020202020204" pitchFamily="34" charset="0"/>
              <a:buChar char="•"/>
            </a:pPr>
            <a:r>
              <a:rPr lang="en-US" sz="1300" i="0" u="none" strike="noStrike" baseline="0" dirty="0">
                <a:solidFill>
                  <a:schemeClr val="tx1"/>
                </a:solidFill>
                <a:latin typeface="Calibri" panose="020F0502020204030204" pitchFamily="34" charset="0"/>
                <a:cs typeface="Calibri" panose="020F0502020204030204" pitchFamily="34" charset="0"/>
              </a:rPr>
              <a:t>Publishing research from across all fields relevant to water research; </a:t>
            </a:r>
          </a:p>
          <a:p>
            <a:pPr marL="285750" indent="-285750">
              <a:buClr>
                <a:schemeClr val="tx1"/>
              </a:buClr>
              <a:buFont typeface="Arial" panose="020B0604020202020204" pitchFamily="34" charset="0"/>
              <a:buChar char="•"/>
            </a:pPr>
            <a:r>
              <a:rPr lang="en-US" sz="1300" i="0" u="none" strike="noStrike" baseline="0" dirty="0">
                <a:solidFill>
                  <a:schemeClr val="tx1"/>
                </a:solidFill>
                <a:latin typeface="Calibri" panose="020F0502020204030204" pitchFamily="34" charset="0"/>
                <a:cs typeface="Calibri" panose="020F0502020204030204" pitchFamily="34" charset="0"/>
              </a:rPr>
              <a:t>Covering research on water as a resource and the impact of society on water; </a:t>
            </a:r>
          </a:p>
          <a:p>
            <a:pPr marL="285750" indent="-285750">
              <a:buClr>
                <a:schemeClr val="tx1"/>
              </a:buClr>
              <a:buFont typeface="Arial" panose="020B0604020202020204" pitchFamily="34" charset="0"/>
              <a:buChar char="•"/>
            </a:pPr>
            <a:r>
              <a:rPr lang="en-US" sz="1300" i="0" u="none" strike="noStrike" baseline="0" dirty="0">
                <a:solidFill>
                  <a:schemeClr val="tx1"/>
                </a:solidFill>
                <a:latin typeface="Calibri" panose="020F0502020204030204" pitchFamily="34" charset="0"/>
                <a:cs typeface="Calibri" panose="020F0502020204030204" pitchFamily="34" charset="0"/>
              </a:rPr>
              <a:t>Topics include desalination, drinking water, wastewater treatment, water quality, and more;</a:t>
            </a:r>
          </a:p>
          <a:p>
            <a:pPr marL="285750" indent="-285750">
              <a:buClr>
                <a:schemeClr val="tx1"/>
              </a:buClr>
              <a:buFont typeface="Arial" panose="020B0604020202020204" pitchFamily="34" charset="0"/>
              <a:buChar char="•"/>
            </a:pPr>
            <a:r>
              <a:rPr lang="en-US" altLang="zh-CN" sz="1300" b="0" dirty="0">
                <a:solidFill>
                  <a:schemeClr val="tx1"/>
                </a:solidFill>
                <a:latin typeface="Calibri" panose="020F0502020204030204" pitchFamily="34" charset="0"/>
                <a:cs typeface="Calibri" panose="020F0502020204030204" pitchFamily="34" charset="0"/>
              </a:rPr>
              <a:t>Indexed by DOAJ</a:t>
            </a:r>
            <a:r>
              <a:rPr lang="en-US" altLang="zh-CN" sz="1300" dirty="0">
                <a:solidFill>
                  <a:schemeClr val="tx1"/>
                </a:solidFill>
                <a:latin typeface="Calibri" panose="020F0502020204030204" pitchFamily="34" charset="0"/>
                <a:cs typeface="Calibri" panose="020F0502020204030204" pitchFamily="34" charset="0"/>
              </a:rPr>
              <a:t>.</a:t>
            </a:r>
            <a:endParaRPr lang="en-US" sz="1400" b="0" i="0" u="none" strike="noStrike" baseline="0" dirty="0">
              <a:solidFill>
                <a:schemeClr val="tx1"/>
              </a:solidFill>
              <a:latin typeface="Daytona Pro Semibold"/>
            </a:endParaRPr>
          </a:p>
        </p:txBody>
      </p:sp>
      <p:grpSp>
        <p:nvGrpSpPr>
          <p:cNvPr id="3" name="Group 2">
            <a:extLst>
              <a:ext uri="{FF2B5EF4-FFF2-40B4-BE49-F238E27FC236}">
                <a16:creationId xmlns:a16="http://schemas.microsoft.com/office/drawing/2014/main" id="{003DC934-5F2D-809E-05D1-18AC06ACD5F7}"/>
              </a:ext>
            </a:extLst>
          </p:cNvPr>
          <p:cNvGrpSpPr/>
          <p:nvPr/>
        </p:nvGrpSpPr>
        <p:grpSpPr>
          <a:xfrm>
            <a:off x="3090538" y="3821791"/>
            <a:ext cx="3676389" cy="323408"/>
            <a:chOff x="3088554" y="3992034"/>
            <a:chExt cx="3676389" cy="323408"/>
          </a:xfrm>
        </p:grpSpPr>
        <p:sp>
          <p:nvSpPr>
            <p:cNvPr id="26" name="TextBox 25">
              <a:extLst>
                <a:ext uri="{FF2B5EF4-FFF2-40B4-BE49-F238E27FC236}">
                  <a16:creationId xmlns:a16="http://schemas.microsoft.com/office/drawing/2014/main" id="{6394A973-03FD-40C0-86BF-01EA112D4AC1}"/>
                </a:ext>
              </a:extLst>
            </p:cNvPr>
            <p:cNvSpPr txBox="1"/>
            <p:nvPr/>
          </p:nvSpPr>
          <p:spPr>
            <a:xfrm>
              <a:off x="3439124" y="4007250"/>
              <a:ext cx="3325819" cy="307777"/>
            </a:xfrm>
            <a:prstGeom prst="rect">
              <a:avLst/>
            </a:prstGeom>
            <a:noFill/>
          </p:spPr>
          <p:txBody>
            <a:bodyPr wrap="square">
              <a:spAutoFit/>
            </a:bodyPr>
            <a:lstStyle/>
            <a:p>
              <a:pPr marL="0" lvl="0" indent="0" algn="l" rtl="0">
                <a:spcBef>
                  <a:spcPts val="0"/>
                </a:spcBef>
                <a:spcAft>
                  <a:spcPts val="0"/>
                </a:spcAft>
                <a:buNone/>
              </a:pPr>
              <a:r>
                <a:rPr lang="en-US" sz="1400" b="1" dirty="0">
                  <a:solidFill>
                    <a:schemeClr val="bg2"/>
                  </a:solidFill>
                  <a:latin typeface="Calibri" panose="020F0502020204030204" pitchFamily="34" charset="0"/>
                  <a:cs typeface="Calibri" panose="020F0502020204030204" pitchFamily="34" charset="0"/>
                </a:rPr>
                <a:t>Turnaround Time for Acceptance: 70 Days</a:t>
              </a:r>
            </a:p>
          </p:txBody>
        </p:sp>
        <p:pic>
          <p:nvPicPr>
            <p:cNvPr id="1038" name="Picture 14">
              <a:extLst>
                <a:ext uri="{FF2B5EF4-FFF2-40B4-BE49-F238E27FC236}">
                  <a16:creationId xmlns:a16="http://schemas.microsoft.com/office/drawing/2014/main" id="{16B4F3F6-89D6-4454-A2E4-40FD94B46EE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88554" y="3992034"/>
              <a:ext cx="320040" cy="323408"/>
            </a:xfrm>
            <a:prstGeom prst="rect">
              <a:avLst/>
            </a:prstGeom>
            <a:noFill/>
            <a:extLst>
              <a:ext uri="{909E8E84-426E-40DD-AFC4-6F175D3DCCD1}">
                <a14:hiddenFill xmlns:a14="http://schemas.microsoft.com/office/drawing/2010/main">
                  <a:solidFill>
                    <a:srgbClr val="FFFFFF"/>
                  </a:solidFill>
                </a14:hiddenFill>
              </a:ext>
            </a:extLst>
          </p:spPr>
        </p:pic>
      </p:grpSp>
      <p:sp>
        <p:nvSpPr>
          <p:cNvPr id="34" name="TextBox 33">
            <a:extLst>
              <a:ext uri="{FF2B5EF4-FFF2-40B4-BE49-F238E27FC236}">
                <a16:creationId xmlns:a16="http://schemas.microsoft.com/office/drawing/2014/main" id="{4B3E9DFE-C025-45FB-B91E-F988DBD90225}"/>
              </a:ext>
            </a:extLst>
          </p:cNvPr>
          <p:cNvSpPr txBox="1"/>
          <p:nvPr/>
        </p:nvSpPr>
        <p:spPr>
          <a:xfrm>
            <a:off x="6818174" y="4242776"/>
            <a:ext cx="1984863" cy="276999"/>
          </a:xfrm>
          <a:prstGeom prst="rect">
            <a:avLst/>
          </a:prstGeom>
          <a:noFill/>
        </p:spPr>
        <p:txBody>
          <a:bodyPr wrap="square">
            <a:spAutoFit/>
          </a:bodyPr>
          <a:lstStyle/>
          <a:p>
            <a:r>
              <a:rPr lang="en-US" sz="1200" b="0" i="0" u="none" strike="noStrike" baseline="0" dirty="0">
                <a:solidFill>
                  <a:schemeClr val="tx1"/>
                </a:solidFill>
                <a:latin typeface="Calibri" panose="020F0502020204030204" pitchFamily="34" charset="0"/>
                <a:cs typeface="Calibri" panose="020F0502020204030204" pitchFamily="34" charset="0"/>
              </a:rPr>
              <a:t>springer.com/journal/43832</a:t>
            </a:r>
            <a:endParaRPr lang="en-US" sz="1400" b="0" i="0" u="none" strike="noStrike" baseline="0" dirty="0">
              <a:solidFill>
                <a:srgbClr val="419CD6"/>
              </a:solidFill>
              <a:latin typeface="Daytona Pro"/>
            </a:endParaRPr>
          </a:p>
        </p:txBody>
      </p:sp>
      <p:grpSp>
        <p:nvGrpSpPr>
          <p:cNvPr id="5" name="Group 4">
            <a:extLst>
              <a:ext uri="{FF2B5EF4-FFF2-40B4-BE49-F238E27FC236}">
                <a16:creationId xmlns:a16="http://schemas.microsoft.com/office/drawing/2014/main" id="{41224026-D060-AF27-CE3F-B818A6693BF7}"/>
              </a:ext>
            </a:extLst>
          </p:cNvPr>
          <p:cNvGrpSpPr/>
          <p:nvPr/>
        </p:nvGrpSpPr>
        <p:grpSpPr>
          <a:xfrm>
            <a:off x="3120077" y="2227609"/>
            <a:ext cx="3067042" cy="307777"/>
            <a:chOff x="3129225" y="2297922"/>
            <a:chExt cx="3067042" cy="307777"/>
          </a:xfrm>
        </p:grpSpPr>
        <p:pic>
          <p:nvPicPr>
            <p:cNvPr id="1040" name="Picture 16">
              <a:extLst>
                <a:ext uri="{FF2B5EF4-FFF2-40B4-BE49-F238E27FC236}">
                  <a16:creationId xmlns:a16="http://schemas.microsoft.com/office/drawing/2014/main" id="{51B601ED-2864-447D-B5D9-706A60B9937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29225" y="2326176"/>
              <a:ext cx="274320" cy="260032"/>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35">
              <a:extLst>
                <a:ext uri="{FF2B5EF4-FFF2-40B4-BE49-F238E27FC236}">
                  <a16:creationId xmlns:a16="http://schemas.microsoft.com/office/drawing/2014/main" id="{29B2E64F-A703-4638-9AF1-548512C3A289}"/>
                </a:ext>
              </a:extLst>
            </p:cNvPr>
            <p:cNvSpPr txBox="1"/>
            <p:nvPr/>
          </p:nvSpPr>
          <p:spPr>
            <a:xfrm>
              <a:off x="3433894" y="2297922"/>
              <a:ext cx="2762373" cy="307777"/>
            </a:xfrm>
            <a:prstGeom prst="rect">
              <a:avLst/>
            </a:prstGeom>
            <a:noFill/>
          </p:spPr>
          <p:txBody>
            <a:bodyPr wrap="square">
              <a:spAutoFit/>
            </a:bodyPr>
            <a:lstStyle/>
            <a:p>
              <a:pPr marL="0" lvl="0" indent="0" algn="l" rtl="0">
                <a:spcBef>
                  <a:spcPts val="0"/>
                </a:spcBef>
                <a:spcAft>
                  <a:spcPts val="0"/>
                </a:spcAft>
                <a:buNone/>
              </a:pPr>
              <a:r>
                <a:rPr lang="en-US" sz="1400" b="1" dirty="0">
                  <a:solidFill>
                    <a:schemeClr val="bg2"/>
                  </a:solidFill>
                  <a:latin typeface="Calibri" panose="020F0502020204030204" pitchFamily="34" charset="0"/>
                  <a:cs typeface="Calibri" panose="020F0502020204030204" pitchFamily="34" charset="0"/>
                </a:rPr>
                <a:t>Launched in 2021</a:t>
              </a:r>
              <a:endParaRPr lang="en-US" sz="1400" b="1" i="0" dirty="0">
                <a:solidFill>
                  <a:srgbClr val="222222"/>
                </a:solidFill>
                <a:effectLst/>
                <a:latin typeface="Calibri" panose="020F0502020204030204" pitchFamily="34" charset="0"/>
                <a:cs typeface="Calibri" panose="020F0502020204030204" pitchFamily="34" charset="0"/>
              </a:endParaRPr>
            </a:p>
          </p:txBody>
        </p:sp>
      </p:grpSp>
      <p:grpSp>
        <p:nvGrpSpPr>
          <p:cNvPr id="6" name="Group 5">
            <a:extLst>
              <a:ext uri="{FF2B5EF4-FFF2-40B4-BE49-F238E27FC236}">
                <a16:creationId xmlns:a16="http://schemas.microsoft.com/office/drawing/2014/main" id="{02E58C34-5017-493B-F62E-2AD225463F7B}"/>
              </a:ext>
            </a:extLst>
          </p:cNvPr>
          <p:cNvGrpSpPr/>
          <p:nvPr/>
        </p:nvGrpSpPr>
        <p:grpSpPr>
          <a:xfrm>
            <a:off x="3110462" y="4235374"/>
            <a:ext cx="3751980" cy="351325"/>
            <a:chOff x="3068715" y="4420565"/>
            <a:chExt cx="3751980" cy="351325"/>
          </a:xfrm>
        </p:grpSpPr>
        <p:pic>
          <p:nvPicPr>
            <p:cNvPr id="1026" name="Picture 2">
              <a:extLst>
                <a:ext uri="{FF2B5EF4-FFF2-40B4-BE49-F238E27FC236}">
                  <a16:creationId xmlns:a16="http://schemas.microsoft.com/office/drawing/2014/main" id="{3A650432-8245-4110-9893-706DD4C9A43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68715" y="4420565"/>
              <a:ext cx="320040" cy="318423"/>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3623E472-3375-455F-8F66-829DFAA6F7A2}"/>
                </a:ext>
              </a:extLst>
            </p:cNvPr>
            <p:cNvSpPr txBox="1"/>
            <p:nvPr/>
          </p:nvSpPr>
          <p:spPr>
            <a:xfrm>
              <a:off x="3413935" y="4464113"/>
              <a:ext cx="3406760" cy="307777"/>
            </a:xfrm>
            <a:prstGeom prst="rect">
              <a:avLst/>
            </a:prstGeom>
            <a:noFill/>
          </p:spPr>
          <p:txBody>
            <a:bodyPr wrap="square">
              <a:spAutoFit/>
            </a:bodyPr>
            <a:lstStyle/>
            <a:p>
              <a:pPr marL="0" lvl="0" indent="0" algn="l" rtl="0">
                <a:spcBef>
                  <a:spcPts val="0"/>
                </a:spcBef>
                <a:spcAft>
                  <a:spcPts val="0"/>
                </a:spcAft>
                <a:buNone/>
              </a:pPr>
              <a:r>
                <a:rPr lang="en-US" b="1" dirty="0">
                  <a:solidFill>
                    <a:schemeClr val="bg2"/>
                  </a:solidFill>
                  <a:latin typeface="Calibri" panose="020F0502020204030204" pitchFamily="34" charset="0"/>
                  <a:cs typeface="Calibri" panose="020F0502020204030204" pitchFamily="34" charset="0"/>
                </a:rPr>
                <a:t>Welcome your submissions!</a:t>
              </a:r>
              <a:endParaRPr lang="en-US" b="1" i="0" dirty="0">
                <a:solidFill>
                  <a:srgbClr val="222222"/>
                </a:solidFill>
                <a:effectLst/>
                <a:latin typeface="Calibri" panose="020F0502020204030204" pitchFamily="34" charset="0"/>
                <a:cs typeface="Calibri" panose="020F0502020204030204" pitchFamily="34" charset="0"/>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354;p59" descr="Logo, company name&#10;&#10;Description automatically generated">
            <a:extLst>
              <a:ext uri="{FF2B5EF4-FFF2-40B4-BE49-F238E27FC236}">
                <a16:creationId xmlns:a16="http://schemas.microsoft.com/office/drawing/2014/main" id="{4C9CA4D6-EA25-6E6E-3126-5C8AF7D6D406}"/>
              </a:ext>
            </a:extLst>
          </p:cNvPr>
          <p:cNvPicPr preferRelativeResize="0"/>
          <p:nvPr/>
        </p:nvPicPr>
        <p:blipFill rotWithShape="1">
          <a:blip r:embed="rId2">
            <a:alphaModFix/>
          </a:blip>
          <a:srcRect t="11008" b="17877"/>
          <a:stretch/>
        </p:blipFill>
        <p:spPr>
          <a:xfrm>
            <a:off x="450340" y="216811"/>
            <a:ext cx="1560912" cy="478715"/>
          </a:xfrm>
          <a:prstGeom prst="rect">
            <a:avLst/>
          </a:prstGeom>
          <a:noFill/>
          <a:ln>
            <a:noFill/>
          </a:ln>
        </p:spPr>
      </p:pic>
      <p:sp>
        <p:nvSpPr>
          <p:cNvPr id="3" name="Google Shape;355;p59">
            <a:extLst>
              <a:ext uri="{FF2B5EF4-FFF2-40B4-BE49-F238E27FC236}">
                <a16:creationId xmlns:a16="http://schemas.microsoft.com/office/drawing/2014/main" id="{DAFEF3F9-8F2E-0A21-B4C9-08F08FB17006}"/>
              </a:ext>
            </a:extLst>
          </p:cNvPr>
          <p:cNvSpPr txBox="1"/>
          <p:nvPr/>
        </p:nvSpPr>
        <p:spPr>
          <a:xfrm>
            <a:off x="419101" y="812966"/>
            <a:ext cx="8316776" cy="375447"/>
          </a:xfrm>
          <a:prstGeom prst="rect">
            <a:avLst/>
          </a:prstGeom>
          <a:noFill/>
          <a:ln>
            <a:noFill/>
          </a:ln>
        </p:spPr>
        <p:txBody>
          <a:bodyPr spcFirstLastPara="1" wrap="square" lIns="91425" tIns="45700" rIns="91425" bIns="45700" anchor="t" anchorCtr="0">
            <a:spAutoFit/>
          </a:bodyPr>
          <a:lstStyle/>
          <a:p>
            <a:pPr defTabSz="685800">
              <a:lnSpc>
                <a:spcPct val="115000"/>
              </a:lnSpc>
              <a:buSzPts val="1800"/>
            </a:pPr>
            <a:r>
              <a:rPr lang="en-US" sz="1600" b="1" kern="1200" dirty="0">
                <a:solidFill>
                  <a:srgbClr val="003854"/>
                </a:solidFill>
                <a:latin typeface="Tahoma"/>
                <a:ea typeface="Tahoma"/>
                <a:cs typeface="Tahoma"/>
                <a:sym typeface="Tahoma"/>
              </a:rPr>
              <a:t>Harnessing Nanotechnology: The Convergence for Sustainable Water Solutions</a:t>
            </a:r>
            <a:endParaRPr sz="1600" b="1" kern="1200" dirty="0">
              <a:solidFill>
                <a:srgbClr val="003854"/>
              </a:solidFill>
              <a:latin typeface="Tahoma"/>
              <a:ea typeface="Tahoma"/>
              <a:cs typeface="Tahoma"/>
              <a:sym typeface="Tahoma"/>
            </a:endParaRPr>
          </a:p>
        </p:txBody>
      </p:sp>
      <p:sp>
        <p:nvSpPr>
          <p:cNvPr id="4" name="Google Shape;356;p59">
            <a:extLst>
              <a:ext uri="{FF2B5EF4-FFF2-40B4-BE49-F238E27FC236}">
                <a16:creationId xmlns:a16="http://schemas.microsoft.com/office/drawing/2014/main" id="{1861D820-E1F8-8197-7571-D3C870AADA5E}"/>
              </a:ext>
            </a:extLst>
          </p:cNvPr>
          <p:cNvSpPr txBox="1"/>
          <p:nvPr/>
        </p:nvSpPr>
        <p:spPr>
          <a:xfrm>
            <a:off x="2442581" y="1176846"/>
            <a:ext cx="2824800" cy="338514"/>
          </a:xfrm>
          <a:prstGeom prst="rect">
            <a:avLst/>
          </a:prstGeom>
          <a:noFill/>
          <a:ln>
            <a:noFill/>
          </a:ln>
        </p:spPr>
        <p:txBody>
          <a:bodyPr spcFirstLastPara="1" wrap="square" lIns="91425" tIns="45700" rIns="91425" bIns="45700" anchor="t" anchorCtr="0">
            <a:spAutoFit/>
          </a:bodyPr>
          <a:lstStyle/>
          <a:p>
            <a:pPr lvl="1" defTabSz="685800">
              <a:buSzPts val="1600"/>
            </a:pPr>
            <a:r>
              <a:rPr lang="en" sz="1600" kern="1200" dirty="0">
                <a:solidFill>
                  <a:srgbClr val="1B3051"/>
                </a:solidFill>
                <a:latin typeface="Tahoma"/>
                <a:ea typeface="Tahoma"/>
                <a:cs typeface="Tahoma"/>
                <a:sym typeface="Tahoma"/>
              </a:rPr>
              <a:t>Guest Edited by:</a:t>
            </a:r>
            <a:endParaRPr sz="1600" kern="1200" dirty="0"/>
          </a:p>
        </p:txBody>
      </p:sp>
      <p:cxnSp>
        <p:nvCxnSpPr>
          <p:cNvPr id="5" name="Google Shape;357;p59">
            <a:extLst>
              <a:ext uri="{FF2B5EF4-FFF2-40B4-BE49-F238E27FC236}">
                <a16:creationId xmlns:a16="http://schemas.microsoft.com/office/drawing/2014/main" id="{8E504E2A-B546-4436-D83F-C928BE0F4148}"/>
              </a:ext>
            </a:extLst>
          </p:cNvPr>
          <p:cNvCxnSpPr/>
          <p:nvPr/>
        </p:nvCxnSpPr>
        <p:spPr>
          <a:xfrm>
            <a:off x="2063586" y="260952"/>
            <a:ext cx="0" cy="428400"/>
          </a:xfrm>
          <a:prstGeom prst="straightConnector1">
            <a:avLst/>
          </a:prstGeom>
          <a:noFill/>
          <a:ln w="9525" cap="flat" cmpd="sng">
            <a:solidFill>
              <a:srgbClr val="00304A"/>
            </a:solidFill>
            <a:prstDash val="solid"/>
            <a:round/>
            <a:headEnd type="none" w="sm" len="sm"/>
            <a:tailEnd type="none" w="sm" len="sm"/>
          </a:ln>
          <a:effectLst>
            <a:outerShdw blurRad="50800" dist="38100" algn="l" rotWithShape="0">
              <a:srgbClr val="000000">
                <a:alpha val="40000"/>
              </a:srgbClr>
            </a:outerShdw>
          </a:effectLst>
        </p:spPr>
      </p:cxnSp>
      <p:sp>
        <p:nvSpPr>
          <p:cNvPr id="6" name="Google Shape;358;p59">
            <a:extLst>
              <a:ext uri="{FF2B5EF4-FFF2-40B4-BE49-F238E27FC236}">
                <a16:creationId xmlns:a16="http://schemas.microsoft.com/office/drawing/2014/main" id="{A8424148-3F23-AEB9-9177-582FD39FD90F}"/>
              </a:ext>
            </a:extLst>
          </p:cNvPr>
          <p:cNvSpPr txBox="1"/>
          <p:nvPr/>
        </p:nvSpPr>
        <p:spPr>
          <a:xfrm>
            <a:off x="2063586" y="309346"/>
            <a:ext cx="2315100" cy="369291"/>
          </a:xfrm>
          <a:prstGeom prst="rect">
            <a:avLst/>
          </a:prstGeom>
          <a:noFill/>
          <a:ln>
            <a:noFill/>
          </a:ln>
        </p:spPr>
        <p:txBody>
          <a:bodyPr spcFirstLastPara="1" wrap="square" lIns="91425" tIns="45700" rIns="91425" bIns="45700" anchor="t" anchorCtr="0">
            <a:spAutoFit/>
          </a:bodyPr>
          <a:lstStyle/>
          <a:p>
            <a:pPr defTabSz="685800">
              <a:buClrTx/>
            </a:pPr>
            <a:r>
              <a:rPr lang="en" sz="1800" kern="1200" dirty="0">
                <a:solidFill>
                  <a:srgbClr val="003854"/>
                </a:solidFill>
                <a:latin typeface="Tahoma"/>
                <a:ea typeface="Tahoma"/>
                <a:cs typeface="Tahoma"/>
                <a:sym typeface="Tahoma"/>
              </a:rPr>
              <a:t>Discover Water</a:t>
            </a:r>
            <a:endParaRPr sz="1800" kern="1200" dirty="0"/>
          </a:p>
        </p:txBody>
      </p:sp>
      <p:sp>
        <p:nvSpPr>
          <p:cNvPr id="7" name="Google Shape;359;p59">
            <a:extLst>
              <a:ext uri="{FF2B5EF4-FFF2-40B4-BE49-F238E27FC236}">
                <a16:creationId xmlns:a16="http://schemas.microsoft.com/office/drawing/2014/main" id="{EAD813FF-DC6B-2D2C-3411-E0CEA64900F6}"/>
              </a:ext>
            </a:extLst>
          </p:cNvPr>
          <p:cNvSpPr txBox="1"/>
          <p:nvPr/>
        </p:nvSpPr>
        <p:spPr>
          <a:xfrm>
            <a:off x="6588745" y="378664"/>
            <a:ext cx="2234988" cy="277800"/>
          </a:xfrm>
          <a:prstGeom prst="rect">
            <a:avLst/>
          </a:prstGeom>
          <a:noFill/>
          <a:ln>
            <a:noFill/>
          </a:ln>
        </p:spPr>
        <p:txBody>
          <a:bodyPr spcFirstLastPara="1" wrap="square" lIns="0" tIns="0" rIns="0" bIns="0" anchor="t" anchorCtr="0">
            <a:noAutofit/>
          </a:bodyPr>
          <a:lstStyle/>
          <a:p>
            <a:pPr defTabSz="685800">
              <a:lnSpc>
                <a:spcPct val="116666"/>
              </a:lnSpc>
              <a:buClr>
                <a:srgbClr val="01324B"/>
              </a:buClr>
              <a:buSzPts val="1800"/>
            </a:pPr>
            <a:r>
              <a:rPr lang="en" sz="1800" kern="1200" dirty="0">
                <a:solidFill>
                  <a:srgbClr val="01324B"/>
                </a:solidFill>
                <a:latin typeface="Tahoma" panose="020B0604030504040204" pitchFamily="34" charset="0"/>
                <a:ea typeface="Tahoma" panose="020B0604030504040204" pitchFamily="34" charset="0"/>
                <a:cs typeface="Tahoma" panose="020B0604030504040204" pitchFamily="34" charset="0"/>
                <a:sym typeface="Calibri"/>
              </a:rPr>
              <a:t>Open Call for Papers</a:t>
            </a:r>
            <a:endParaRPr sz="1800" kern="1200" dirty="0">
              <a:solidFill>
                <a:srgbClr val="01324B"/>
              </a:solidFill>
              <a:latin typeface="Tahoma" panose="020B0604030504040204" pitchFamily="34" charset="0"/>
              <a:ea typeface="Tahoma" panose="020B0604030504040204" pitchFamily="34" charset="0"/>
              <a:cs typeface="Tahoma" panose="020B0604030504040204" pitchFamily="34" charset="0"/>
              <a:sym typeface="Calibri"/>
            </a:endParaRPr>
          </a:p>
        </p:txBody>
      </p:sp>
      <p:sp>
        <p:nvSpPr>
          <p:cNvPr id="8" name="Google Shape;360;p59">
            <a:extLst>
              <a:ext uri="{FF2B5EF4-FFF2-40B4-BE49-F238E27FC236}">
                <a16:creationId xmlns:a16="http://schemas.microsoft.com/office/drawing/2014/main" id="{09C77BB6-E9C8-F038-620F-5A30F6841365}"/>
              </a:ext>
            </a:extLst>
          </p:cNvPr>
          <p:cNvSpPr txBox="1"/>
          <p:nvPr/>
        </p:nvSpPr>
        <p:spPr>
          <a:xfrm>
            <a:off x="5194612" y="3915744"/>
            <a:ext cx="3667287" cy="323125"/>
          </a:xfrm>
          <a:prstGeom prst="rect">
            <a:avLst/>
          </a:prstGeom>
          <a:noFill/>
          <a:ln>
            <a:noFill/>
          </a:ln>
        </p:spPr>
        <p:txBody>
          <a:bodyPr spcFirstLastPara="1" wrap="square" lIns="91425" tIns="45700" rIns="91425" bIns="45700" anchor="t" anchorCtr="0">
            <a:spAutoFit/>
          </a:bodyPr>
          <a:lstStyle/>
          <a:p>
            <a:pPr defTabSz="685800">
              <a:buSzPts val="1800"/>
            </a:pPr>
            <a:r>
              <a:rPr lang="en" sz="1500" kern="1200" dirty="0">
                <a:solidFill>
                  <a:srgbClr val="003854"/>
                </a:solidFill>
                <a:latin typeface="Tahoma"/>
                <a:ea typeface="Tahoma"/>
                <a:cs typeface="Tahoma"/>
                <a:sym typeface="Tahoma"/>
              </a:rPr>
              <a:t>Submission Deadline: </a:t>
            </a:r>
            <a:r>
              <a:rPr lang="en-US" sz="1500" kern="1200" dirty="0">
                <a:solidFill>
                  <a:srgbClr val="003854"/>
                </a:solidFill>
                <a:latin typeface="Tahoma"/>
                <a:ea typeface="Tahoma"/>
                <a:cs typeface="Tahoma"/>
                <a:sym typeface="Tahoma"/>
              </a:rPr>
              <a:t>20 January 2025</a:t>
            </a:r>
            <a:endParaRPr sz="1500" kern="1200" dirty="0">
              <a:solidFill>
                <a:srgbClr val="003854"/>
              </a:solidFill>
            </a:endParaRPr>
          </a:p>
        </p:txBody>
      </p:sp>
      <p:pic>
        <p:nvPicPr>
          <p:cNvPr id="9" name="Google Shape;361;p59">
            <a:extLst>
              <a:ext uri="{FF2B5EF4-FFF2-40B4-BE49-F238E27FC236}">
                <a16:creationId xmlns:a16="http://schemas.microsoft.com/office/drawing/2014/main" id="{D402627A-A904-61BC-A84F-4C26B5575B12}"/>
              </a:ext>
            </a:extLst>
          </p:cNvPr>
          <p:cNvPicPr preferRelativeResize="0"/>
          <p:nvPr/>
        </p:nvPicPr>
        <p:blipFill rotWithShape="1">
          <a:blip r:embed="rId3">
            <a:alphaModFix/>
          </a:blip>
          <a:srcRect/>
          <a:stretch/>
        </p:blipFill>
        <p:spPr>
          <a:xfrm>
            <a:off x="6614801" y="4598158"/>
            <a:ext cx="2124075" cy="400050"/>
          </a:xfrm>
          <a:prstGeom prst="rect">
            <a:avLst/>
          </a:prstGeom>
          <a:noFill/>
          <a:ln>
            <a:noFill/>
          </a:ln>
        </p:spPr>
      </p:pic>
      <p:cxnSp>
        <p:nvCxnSpPr>
          <p:cNvPr id="10" name="Google Shape;362;p59">
            <a:extLst>
              <a:ext uri="{FF2B5EF4-FFF2-40B4-BE49-F238E27FC236}">
                <a16:creationId xmlns:a16="http://schemas.microsoft.com/office/drawing/2014/main" id="{6E859892-F87C-F0C4-A5A1-163415C92DDD}"/>
              </a:ext>
            </a:extLst>
          </p:cNvPr>
          <p:cNvCxnSpPr/>
          <p:nvPr/>
        </p:nvCxnSpPr>
        <p:spPr>
          <a:xfrm>
            <a:off x="441892" y="4229269"/>
            <a:ext cx="8244900" cy="9600"/>
          </a:xfrm>
          <a:prstGeom prst="straightConnector1">
            <a:avLst/>
          </a:prstGeom>
          <a:noFill/>
          <a:ln w="12700" cap="flat" cmpd="sng">
            <a:solidFill>
              <a:srgbClr val="25B8FF"/>
            </a:solidFill>
            <a:prstDash val="solid"/>
            <a:round/>
            <a:headEnd type="none" w="sm" len="sm"/>
            <a:tailEnd type="none" w="sm" len="sm"/>
          </a:ln>
        </p:spPr>
      </p:cxnSp>
      <p:sp>
        <p:nvSpPr>
          <p:cNvPr id="11" name="Google Shape;363;p59">
            <a:extLst>
              <a:ext uri="{FF2B5EF4-FFF2-40B4-BE49-F238E27FC236}">
                <a16:creationId xmlns:a16="http://schemas.microsoft.com/office/drawing/2014/main" id="{DCBB544C-0E23-ECBB-2FC2-38679488B7ED}"/>
              </a:ext>
            </a:extLst>
          </p:cNvPr>
          <p:cNvSpPr txBox="1"/>
          <p:nvPr/>
        </p:nvSpPr>
        <p:spPr>
          <a:xfrm>
            <a:off x="1255900" y="4155135"/>
            <a:ext cx="5358900" cy="752100"/>
          </a:xfrm>
          <a:prstGeom prst="rect">
            <a:avLst/>
          </a:prstGeom>
          <a:noFill/>
          <a:ln>
            <a:noFill/>
          </a:ln>
        </p:spPr>
        <p:txBody>
          <a:bodyPr spcFirstLastPara="1" wrap="square" lIns="0" tIns="167000" rIns="0" bIns="0" anchor="t" anchorCtr="0">
            <a:noAutofit/>
          </a:bodyPr>
          <a:lstStyle/>
          <a:p>
            <a:pPr defTabSz="685800">
              <a:lnSpc>
                <a:spcPct val="125000"/>
              </a:lnSpc>
              <a:buClr>
                <a:srgbClr val="333333"/>
              </a:buClr>
              <a:buSzPts val="1000"/>
            </a:pPr>
            <a:r>
              <a:rPr lang="en" sz="1000" kern="1200" dirty="0">
                <a:solidFill>
                  <a:srgbClr val="003854"/>
                </a:solidFill>
                <a:latin typeface="Tahoma"/>
                <a:ea typeface="Tahoma"/>
                <a:cs typeface="Tahoma"/>
                <a:sym typeface="Tahoma"/>
              </a:rPr>
              <a:t>To learn more about the Topical Collection and </a:t>
            </a:r>
            <a:r>
              <a:rPr lang="en" sz="1000" i="1" kern="1200" dirty="0">
                <a:solidFill>
                  <a:srgbClr val="003854"/>
                </a:solidFill>
                <a:latin typeface="Tahoma"/>
                <a:ea typeface="Tahoma"/>
                <a:cs typeface="Tahoma"/>
                <a:sym typeface="Tahoma"/>
              </a:rPr>
              <a:t>Discover Water</a:t>
            </a:r>
            <a:r>
              <a:rPr lang="en" sz="1000" kern="1200" dirty="0">
                <a:solidFill>
                  <a:srgbClr val="003854"/>
                </a:solidFill>
                <a:latin typeface="Tahoma"/>
                <a:ea typeface="Tahoma"/>
                <a:cs typeface="Tahoma"/>
                <a:sym typeface="Tahoma"/>
              </a:rPr>
              <a:t>, </a:t>
            </a:r>
            <a:endParaRPr sz="1800" kern="1200" dirty="0">
              <a:solidFill>
                <a:prstClr val="black"/>
              </a:solidFill>
              <a:latin typeface="Calibri" panose="020F0502020204030204"/>
              <a:ea typeface="+mn-ea"/>
              <a:cs typeface="+mn-cs"/>
            </a:endParaRPr>
          </a:p>
          <a:p>
            <a:pPr defTabSz="685800">
              <a:lnSpc>
                <a:spcPct val="125000"/>
              </a:lnSpc>
              <a:buClr>
                <a:srgbClr val="333333"/>
              </a:buClr>
              <a:buSzPts val="1000"/>
            </a:pPr>
            <a:r>
              <a:rPr lang="en" sz="1000" kern="1200" dirty="0">
                <a:solidFill>
                  <a:srgbClr val="003854"/>
                </a:solidFill>
                <a:latin typeface="Tahoma" panose="020B0604030504040204" pitchFamily="34" charset="0"/>
                <a:ea typeface="Tahoma" panose="020B0604030504040204" pitchFamily="34" charset="0"/>
                <a:cs typeface="Tahoma" panose="020B0604030504040204" pitchFamily="34" charset="0"/>
                <a:sym typeface="Tahoma"/>
              </a:rPr>
              <a:t>please scan the QR Code to visit the </a:t>
            </a:r>
            <a:r>
              <a:rPr lang="en" sz="1000" u="sng" kern="1200" dirty="0">
                <a:solidFill>
                  <a:srgbClr val="0563C1"/>
                </a:solidFill>
                <a:latin typeface="Tahoma" panose="020B0604030504040204" pitchFamily="34" charset="0"/>
                <a:ea typeface="Tahoma" panose="020B0604030504040204" pitchFamily="34" charset="0"/>
                <a:cs typeface="Tahoma" panose="020B0604030504040204" pitchFamily="34" charset="0"/>
                <a:sym typeface="Tahoma"/>
                <a:hlinkClick r:id="rId4"/>
              </a:rPr>
              <a:t>website</a:t>
            </a:r>
            <a:r>
              <a:rPr lang="en" sz="1000" kern="1200" dirty="0">
                <a:solidFill>
                  <a:srgbClr val="003854"/>
                </a:solidFill>
                <a:latin typeface="Tahoma" panose="020B0604030504040204" pitchFamily="34" charset="0"/>
                <a:ea typeface="Tahoma" panose="020B0604030504040204" pitchFamily="34" charset="0"/>
                <a:cs typeface="Tahoma" panose="020B0604030504040204" pitchFamily="34" charset="0"/>
                <a:sym typeface="Tahoma"/>
              </a:rPr>
              <a:t>.</a:t>
            </a:r>
            <a:endParaRPr sz="1800" kern="12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defTabSz="685800">
              <a:lnSpc>
                <a:spcPct val="125000"/>
              </a:lnSpc>
              <a:buClr>
                <a:srgbClr val="333333"/>
              </a:buClr>
              <a:buSzPts val="1000"/>
            </a:pPr>
            <a:r>
              <a:rPr lang="en" sz="1000" kern="1200" dirty="0">
                <a:solidFill>
                  <a:srgbClr val="003854"/>
                </a:solidFill>
                <a:latin typeface="Tahoma"/>
                <a:ea typeface="Tahoma"/>
                <a:cs typeface="Tahoma"/>
                <a:sym typeface="Tahoma"/>
              </a:rPr>
              <a:t>Contact Collection Managing Editor: Dr. Yutong Hu (yutong.hu@springernature.com)</a:t>
            </a:r>
            <a:endParaRPr sz="1000" kern="1200" dirty="0">
              <a:solidFill>
                <a:srgbClr val="003854"/>
              </a:solidFill>
              <a:latin typeface="Tahoma"/>
              <a:ea typeface="Tahoma"/>
              <a:cs typeface="Tahoma"/>
              <a:sym typeface="Tahoma"/>
            </a:endParaRPr>
          </a:p>
        </p:txBody>
      </p:sp>
      <p:pic>
        <p:nvPicPr>
          <p:cNvPr id="12" name="Google Shape;364;p59">
            <a:extLst>
              <a:ext uri="{FF2B5EF4-FFF2-40B4-BE49-F238E27FC236}">
                <a16:creationId xmlns:a16="http://schemas.microsoft.com/office/drawing/2014/main" id="{F27EBCEF-C34E-9F3A-6929-EF4D1992DC6E}"/>
              </a:ext>
            </a:extLst>
          </p:cNvPr>
          <p:cNvPicPr preferRelativeResize="0"/>
          <p:nvPr/>
        </p:nvPicPr>
        <p:blipFill rotWithShape="1">
          <a:blip r:embed="rId5">
            <a:alphaModFix/>
          </a:blip>
          <a:srcRect/>
          <a:stretch/>
        </p:blipFill>
        <p:spPr>
          <a:xfrm>
            <a:off x="520832" y="1367143"/>
            <a:ext cx="1921750" cy="2551475"/>
          </a:xfrm>
          <a:prstGeom prst="rect">
            <a:avLst/>
          </a:prstGeom>
          <a:noFill/>
          <a:ln>
            <a:noFill/>
          </a:ln>
        </p:spPr>
      </p:pic>
      <p:pic>
        <p:nvPicPr>
          <p:cNvPr id="13" name="Google Shape;365;p59">
            <a:extLst>
              <a:ext uri="{FF2B5EF4-FFF2-40B4-BE49-F238E27FC236}">
                <a16:creationId xmlns:a16="http://schemas.microsoft.com/office/drawing/2014/main" id="{C9763C29-6667-115D-13CA-33C7642CF318}"/>
              </a:ext>
            </a:extLst>
          </p:cNvPr>
          <p:cNvPicPr preferRelativeResize="0">
            <a:picLocks noChangeAspect="1"/>
          </p:cNvPicPr>
          <p:nvPr/>
        </p:nvPicPr>
        <p:blipFill>
          <a:blip r:embed="rId6"/>
          <a:srcRect/>
          <a:stretch/>
        </p:blipFill>
        <p:spPr>
          <a:xfrm>
            <a:off x="451620" y="4264835"/>
            <a:ext cx="712276" cy="712276"/>
          </a:xfrm>
          <a:prstGeom prst="rect">
            <a:avLst/>
          </a:prstGeom>
          <a:noFill/>
          <a:ln>
            <a:noFill/>
          </a:ln>
        </p:spPr>
      </p:pic>
      <p:sp>
        <p:nvSpPr>
          <p:cNvPr id="14" name="Google Shape;366;p59">
            <a:extLst>
              <a:ext uri="{FF2B5EF4-FFF2-40B4-BE49-F238E27FC236}">
                <a16:creationId xmlns:a16="http://schemas.microsoft.com/office/drawing/2014/main" id="{336D5793-3163-B305-50B8-C1F29883D6FD}"/>
              </a:ext>
            </a:extLst>
          </p:cNvPr>
          <p:cNvSpPr txBox="1"/>
          <p:nvPr/>
        </p:nvSpPr>
        <p:spPr>
          <a:xfrm>
            <a:off x="2548688" y="1355770"/>
            <a:ext cx="2057400" cy="1454160"/>
          </a:xfrm>
          <a:prstGeom prst="rect">
            <a:avLst/>
          </a:prstGeom>
          <a:noFill/>
          <a:ln>
            <a:noFill/>
          </a:ln>
        </p:spPr>
        <p:txBody>
          <a:bodyPr spcFirstLastPara="1" wrap="square" lIns="0" tIns="167000" rIns="0" bIns="0" anchor="t" anchorCtr="0">
            <a:noAutofit/>
          </a:bodyPr>
          <a:lstStyle/>
          <a:p>
            <a:pPr defTabSz="685800">
              <a:lnSpc>
                <a:spcPct val="115000"/>
              </a:lnSpc>
              <a:buClr>
                <a:srgbClr val="333333"/>
              </a:buClr>
              <a:buSzPts val="1200"/>
            </a:pPr>
            <a:r>
              <a:rPr lang="en" sz="900" b="1" kern="1200" dirty="0">
                <a:solidFill>
                  <a:srgbClr val="244061"/>
                </a:solidFill>
                <a:latin typeface="Tahoma"/>
                <a:ea typeface="Tahoma"/>
                <a:cs typeface="Tahoma"/>
                <a:sym typeface="Tahoma"/>
              </a:rPr>
              <a:t>Prof</a:t>
            </a:r>
            <a:r>
              <a:rPr lang="en-US" sz="900" b="1" kern="1200" dirty="0">
                <a:solidFill>
                  <a:srgbClr val="244061"/>
                </a:solidFill>
                <a:latin typeface="Tahoma"/>
                <a:ea typeface="Tahoma"/>
                <a:cs typeface="Tahoma"/>
                <a:sym typeface="Tahoma"/>
              </a:rPr>
              <a:t>.</a:t>
            </a:r>
            <a:r>
              <a:rPr lang="en" sz="900" b="1" kern="1200" dirty="0">
                <a:solidFill>
                  <a:srgbClr val="244061"/>
                </a:solidFill>
                <a:latin typeface="Tahoma"/>
                <a:ea typeface="Tahoma"/>
                <a:cs typeface="Tahoma"/>
                <a:sym typeface="Tahoma"/>
              </a:rPr>
              <a:t> </a:t>
            </a:r>
            <a:r>
              <a:rPr lang="en-US" sz="900" b="1" kern="1200" dirty="0">
                <a:solidFill>
                  <a:srgbClr val="244061"/>
                </a:solidFill>
                <a:latin typeface="Tahoma"/>
                <a:ea typeface="Tahoma"/>
                <a:cs typeface="Tahoma"/>
                <a:sym typeface="Tahoma"/>
              </a:rPr>
              <a:t>Isabel C. Escobar: </a:t>
            </a:r>
          </a:p>
          <a:p>
            <a:pPr defTabSz="685800">
              <a:lnSpc>
                <a:spcPct val="115000"/>
              </a:lnSpc>
              <a:buClr>
                <a:srgbClr val="333333"/>
              </a:buClr>
              <a:buSzPts val="1200"/>
            </a:pPr>
            <a:r>
              <a:rPr lang="en-US" sz="900" b="1" kern="1200" dirty="0">
                <a:solidFill>
                  <a:srgbClr val="244061"/>
                </a:solidFill>
                <a:latin typeface="Tahoma"/>
                <a:ea typeface="Tahoma"/>
                <a:cs typeface="Tahoma"/>
                <a:sym typeface="Tahoma"/>
              </a:rPr>
              <a:t>University of Kentucky, USA.</a:t>
            </a:r>
          </a:p>
          <a:p>
            <a:pPr algn="just" defTabSz="685800">
              <a:lnSpc>
                <a:spcPct val="115000"/>
              </a:lnSpc>
              <a:buClr>
                <a:srgbClr val="333333"/>
              </a:buClr>
              <a:buSzPts val="1200"/>
            </a:pPr>
            <a:r>
              <a:rPr lang="en-US" sz="675" kern="1200" dirty="0">
                <a:solidFill>
                  <a:srgbClr val="244061"/>
                </a:solidFill>
                <a:latin typeface="Tahoma"/>
                <a:ea typeface="Tahoma"/>
                <a:cs typeface="Tahoma"/>
                <a:sym typeface="Tahoma"/>
              </a:rPr>
              <a:t>She has published over 100+ articles in peer-reviewed journals/book chapters and has made over 200 presentations at national/international conferences with &gt;$20M grants to design novel membrane materials for difficult applications. She is the Chair of the Governing Board of the Association for Women In Science (AWIS), and Fellow of the North American Membrane Society (NAMS). </a:t>
            </a:r>
            <a:endParaRPr sz="675" kern="1200" dirty="0">
              <a:solidFill>
                <a:srgbClr val="244061"/>
              </a:solidFill>
              <a:latin typeface="Tahoma"/>
              <a:ea typeface="Tahoma"/>
              <a:cs typeface="Tahoma"/>
              <a:sym typeface="Tahoma"/>
            </a:endParaRPr>
          </a:p>
        </p:txBody>
      </p:sp>
      <p:sp>
        <p:nvSpPr>
          <p:cNvPr id="16" name="Google Shape;368;p59">
            <a:extLst>
              <a:ext uri="{FF2B5EF4-FFF2-40B4-BE49-F238E27FC236}">
                <a16:creationId xmlns:a16="http://schemas.microsoft.com/office/drawing/2014/main" id="{71950D08-1F95-D291-EBFD-F4B464CF8E68}"/>
              </a:ext>
            </a:extLst>
          </p:cNvPr>
          <p:cNvSpPr txBox="1"/>
          <p:nvPr/>
        </p:nvSpPr>
        <p:spPr>
          <a:xfrm>
            <a:off x="2457575" y="2842460"/>
            <a:ext cx="6209828" cy="1292631"/>
          </a:xfrm>
          <a:prstGeom prst="rect">
            <a:avLst/>
          </a:prstGeom>
          <a:noFill/>
          <a:ln>
            <a:noFill/>
          </a:ln>
        </p:spPr>
        <p:txBody>
          <a:bodyPr spcFirstLastPara="1" wrap="square" lIns="91425" tIns="91425" rIns="91425" bIns="91425" anchor="t" anchorCtr="0">
            <a:spAutoFit/>
          </a:bodyPr>
          <a:lstStyle/>
          <a:p>
            <a:pPr algn="just" defTabSz="685800">
              <a:buClrTx/>
            </a:pPr>
            <a:r>
              <a:rPr lang="en-US" sz="900" b="1" kern="1200" dirty="0">
                <a:solidFill>
                  <a:srgbClr val="003854"/>
                </a:solidFill>
                <a:latin typeface="Tahoma"/>
                <a:ea typeface="Tahoma"/>
                <a:cs typeface="Tahoma"/>
                <a:sym typeface="Tahoma"/>
              </a:rPr>
              <a:t>Collection Summary: </a:t>
            </a:r>
            <a:r>
              <a:rPr lang="en-US" sz="900" kern="1200" dirty="0">
                <a:solidFill>
                  <a:srgbClr val="003854"/>
                </a:solidFill>
                <a:latin typeface="Tahoma"/>
                <a:ea typeface="Tahoma"/>
                <a:cs typeface="Tahoma"/>
                <a:sym typeface="Tahoma"/>
              </a:rPr>
              <a:t>Currently nanotechnology plays a vital role in water purification techniques. For better water purification or treatment processes nanotechnology is preferred. Many different types of nanomaterials or nanoparticles are used in water treatment processes. Nanotechnology is used for numerous purposes in water remediation, treatment, difficult separations, and the removal of existing and emerging contaminants of interest, such as per- and polyfluoroalkyl substances (PFAS) and </a:t>
            </a:r>
            <a:r>
              <a:rPr lang="en-US" sz="900" kern="1200" dirty="0" err="1">
                <a:solidFill>
                  <a:srgbClr val="003854"/>
                </a:solidFill>
                <a:latin typeface="Tahoma"/>
                <a:ea typeface="Tahoma"/>
                <a:cs typeface="Tahoma"/>
                <a:sym typeface="Tahoma"/>
              </a:rPr>
              <a:t>nanoplastics</a:t>
            </a:r>
            <a:r>
              <a:rPr lang="en-US" sz="900" kern="1200" dirty="0">
                <a:solidFill>
                  <a:srgbClr val="003854"/>
                </a:solidFill>
                <a:latin typeface="Tahoma"/>
                <a:ea typeface="Tahoma"/>
                <a:cs typeface="Tahoma"/>
                <a:sym typeface="Tahoma"/>
              </a:rPr>
              <a:t>. There are variety of techniques in nanotechnology which uses nanoparticles for providing safe drinking water with a high level of effectiveness. The small size and unique properties of engineered nanomaterials are particularly promising for addressing the pressing technical challenges related to water quality and quantity.</a:t>
            </a:r>
            <a:endParaRPr sz="900" kern="1200" dirty="0">
              <a:solidFill>
                <a:srgbClr val="003854"/>
              </a:solidFill>
              <a:latin typeface="Tahoma"/>
              <a:ea typeface="Tahoma"/>
              <a:cs typeface="Tahoma"/>
              <a:sym typeface="Tahoma"/>
            </a:endParaRPr>
          </a:p>
        </p:txBody>
      </p:sp>
      <p:cxnSp>
        <p:nvCxnSpPr>
          <p:cNvPr id="19" name="Google Shape;362;p59">
            <a:extLst>
              <a:ext uri="{FF2B5EF4-FFF2-40B4-BE49-F238E27FC236}">
                <a16:creationId xmlns:a16="http://schemas.microsoft.com/office/drawing/2014/main" id="{3ECE33AB-61E7-2DD5-26D8-7B93C464F60D}"/>
              </a:ext>
            </a:extLst>
          </p:cNvPr>
          <p:cNvCxnSpPr/>
          <p:nvPr/>
        </p:nvCxnSpPr>
        <p:spPr>
          <a:xfrm>
            <a:off x="456483" y="777359"/>
            <a:ext cx="8244900" cy="9600"/>
          </a:xfrm>
          <a:prstGeom prst="straightConnector1">
            <a:avLst/>
          </a:prstGeom>
          <a:noFill/>
          <a:ln w="12700" cap="flat" cmpd="sng">
            <a:solidFill>
              <a:srgbClr val="25B8FF"/>
            </a:solidFill>
            <a:prstDash val="solid"/>
            <a:round/>
            <a:headEnd type="none" w="sm" len="sm"/>
            <a:tailEnd type="none" w="sm" len="sm"/>
          </a:ln>
        </p:spPr>
      </p:cxnSp>
      <p:pic>
        <p:nvPicPr>
          <p:cNvPr id="21" name="Picture 20" descr="A person in a suit and tie&#10;&#10;Description automatically generated with medium confidence">
            <a:extLst>
              <a:ext uri="{FF2B5EF4-FFF2-40B4-BE49-F238E27FC236}">
                <a16:creationId xmlns:a16="http://schemas.microsoft.com/office/drawing/2014/main" id="{A413A92A-E45F-F947-D02B-448B99592018}"/>
              </a:ext>
            </a:extLst>
          </p:cNvPr>
          <p:cNvPicPr>
            <a:picLocks noChangeAspect="1"/>
          </p:cNvPicPr>
          <p:nvPr/>
        </p:nvPicPr>
        <p:blipFill rotWithShape="1">
          <a:blip r:embed="rId7">
            <a:extLst>
              <a:ext uri="{28A0092B-C50C-407E-A947-70E740481C1C}">
                <a14:useLocalDpi xmlns:a14="http://schemas.microsoft.com/office/drawing/2010/main" val="0"/>
              </a:ext>
            </a:extLst>
          </a:blip>
          <a:srcRect t="3981" b="27011"/>
          <a:stretch/>
        </p:blipFill>
        <p:spPr>
          <a:xfrm>
            <a:off x="7775864" y="1697360"/>
            <a:ext cx="891540" cy="922119"/>
          </a:xfrm>
          <a:prstGeom prst="rect">
            <a:avLst/>
          </a:prstGeom>
        </p:spPr>
      </p:pic>
      <p:pic>
        <p:nvPicPr>
          <p:cNvPr id="23" name="Picture 22" descr="A person standing in front of a flowering tree&#10;&#10;Description automatically generated">
            <a:extLst>
              <a:ext uri="{FF2B5EF4-FFF2-40B4-BE49-F238E27FC236}">
                <a16:creationId xmlns:a16="http://schemas.microsoft.com/office/drawing/2014/main" id="{3C77A2EC-42AE-D16B-873E-E38BE7647BC5}"/>
              </a:ext>
            </a:extLst>
          </p:cNvPr>
          <p:cNvPicPr>
            <a:picLocks noChangeAspect="1"/>
          </p:cNvPicPr>
          <p:nvPr/>
        </p:nvPicPr>
        <p:blipFill rotWithShape="1">
          <a:blip r:embed="rId8">
            <a:extLst>
              <a:ext uri="{28A0092B-C50C-407E-A947-70E740481C1C}">
                <a14:useLocalDpi xmlns:a14="http://schemas.microsoft.com/office/drawing/2010/main" val="0"/>
              </a:ext>
            </a:extLst>
          </a:blip>
          <a:srcRect l="17826" t="35298" r="20440" b="23307"/>
          <a:stretch/>
        </p:blipFill>
        <p:spPr>
          <a:xfrm>
            <a:off x="4670949" y="1682796"/>
            <a:ext cx="891540" cy="896729"/>
          </a:xfrm>
          <a:prstGeom prst="rect">
            <a:avLst/>
          </a:prstGeom>
        </p:spPr>
      </p:pic>
      <p:sp>
        <p:nvSpPr>
          <p:cNvPr id="24" name="Google Shape;366;p59">
            <a:extLst>
              <a:ext uri="{FF2B5EF4-FFF2-40B4-BE49-F238E27FC236}">
                <a16:creationId xmlns:a16="http://schemas.microsoft.com/office/drawing/2014/main" id="{74A20412-7D29-1834-1A6B-5FDAACE17ED1}"/>
              </a:ext>
            </a:extLst>
          </p:cNvPr>
          <p:cNvSpPr txBox="1"/>
          <p:nvPr/>
        </p:nvSpPr>
        <p:spPr>
          <a:xfrm>
            <a:off x="5658365" y="1371491"/>
            <a:ext cx="2047874" cy="1454160"/>
          </a:xfrm>
          <a:prstGeom prst="rect">
            <a:avLst/>
          </a:prstGeom>
          <a:noFill/>
          <a:ln>
            <a:noFill/>
          </a:ln>
        </p:spPr>
        <p:txBody>
          <a:bodyPr spcFirstLastPara="1" wrap="square" lIns="0" tIns="167000" rIns="0" bIns="0" anchor="t" anchorCtr="0">
            <a:noAutofit/>
          </a:bodyPr>
          <a:lstStyle/>
          <a:p>
            <a:pPr defTabSz="685800">
              <a:lnSpc>
                <a:spcPct val="115000"/>
              </a:lnSpc>
              <a:buClr>
                <a:srgbClr val="333333"/>
              </a:buClr>
              <a:buSzPts val="1200"/>
            </a:pPr>
            <a:r>
              <a:rPr lang="en-US" sz="900" b="1" kern="1200" dirty="0">
                <a:solidFill>
                  <a:srgbClr val="244061"/>
                </a:solidFill>
                <a:latin typeface="Tahoma"/>
                <a:ea typeface="Tahoma"/>
                <a:cs typeface="Tahoma"/>
                <a:sym typeface="Tahoma"/>
              </a:rPr>
              <a:t>Assoc. </a:t>
            </a:r>
            <a:r>
              <a:rPr lang="en" sz="900" b="1" kern="1200" dirty="0">
                <a:solidFill>
                  <a:srgbClr val="244061"/>
                </a:solidFill>
                <a:latin typeface="Tahoma"/>
                <a:ea typeface="Tahoma"/>
                <a:cs typeface="Tahoma"/>
                <a:sym typeface="Tahoma"/>
              </a:rPr>
              <a:t>Prof</a:t>
            </a:r>
            <a:r>
              <a:rPr lang="en-US" sz="900" b="1" kern="1200" dirty="0">
                <a:solidFill>
                  <a:srgbClr val="244061"/>
                </a:solidFill>
                <a:latin typeface="Tahoma"/>
                <a:ea typeface="Tahoma"/>
                <a:cs typeface="Tahoma"/>
                <a:sym typeface="Tahoma"/>
              </a:rPr>
              <a:t>.</a:t>
            </a:r>
            <a:r>
              <a:rPr lang="en" sz="900" b="1" kern="1200" dirty="0">
                <a:solidFill>
                  <a:srgbClr val="244061"/>
                </a:solidFill>
                <a:latin typeface="Tahoma"/>
                <a:ea typeface="Tahoma"/>
                <a:cs typeface="Tahoma"/>
                <a:sym typeface="Tahoma"/>
              </a:rPr>
              <a:t> </a:t>
            </a:r>
            <a:r>
              <a:rPr lang="en-US" sz="900" b="1" kern="1200" dirty="0">
                <a:solidFill>
                  <a:srgbClr val="244061"/>
                </a:solidFill>
                <a:latin typeface="Tahoma"/>
                <a:ea typeface="Tahoma"/>
                <a:cs typeface="Tahoma"/>
                <a:sym typeface="Tahoma"/>
              </a:rPr>
              <a:t>Ahmed A. El-Gendy: </a:t>
            </a:r>
          </a:p>
          <a:p>
            <a:pPr defTabSz="685800">
              <a:lnSpc>
                <a:spcPct val="115000"/>
              </a:lnSpc>
              <a:buClr>
                <a:srgbClr val="333333"/>
              </a:buClr>
              <a:buSzPts val="1200"/>
            </a:pPr>
            <a:r>
              <a:rPr lang="en-US" sz="900" b="1" kern="1200" dirty="0">
                <a:solidFill>
                  <a:srgbClr val="244061"/>
                </a:solidFill>
                <a:latin typeface="Tahoma"/>
                <a:ea typeface="Tahoma"/>
                <a:cs typeface="Tahoma"/>
                <a:sym typeface="Tahoma"/>
              </a:rPr>
              <a:t>University of Texas at El Paso, USA.</a:t>
            </a:r>
          </a:p>
          <a:p>
            <a:pPr algn="just" defTabSz="685800">
              <a:lnSpc>
                <a:spcPct val="115000"/>
              </a:lnSpc>
              <a:buClr>
                <a:srgbClr val="333333"/>
              </a:buClr>
              <a:buSzPts val="1200"/>
            </a:pPr>
            <a:r>
              <a:rPr lang="en-US" sz="675" kern="1200" dirty="0">
                <a:solidFill>
                  <a:srgbClr val="244061"/>
                </a:solidFill>
                <a:latin typeface="Tahoma"/>
                <a:ea typeface="Tahoma"/>
                <a:cs typeface="Tahoma"/>
                <a:sym typeface="Tahoma"/>
              </a:rPr>
              <a:t>He has published over 78+ articles in peer-reviewed journals/book chapters and has made over 100 presentations at national/international conferences with several external grants to design novel magnetic materials for different applications. His research interests include magnetism, hyperthermia, drug delivery, MRI, permanent magnets, water treatment, energy harvesting, molecular magnets.</a:t>
            </a:r>
            <a:endParaRPr sz="675" kern="1200" dirty="0">
              <a:solidFill>
                <a:srgbClr val="244061"/>
              </a:solidFill>
              <a:latin typeface="Tahoma"/>
              <a:ea typeface="Tahoma"/>
              <a:cs typeface="Tahoma"/>
              <a:sym typeface="Tahoma"/>
            </a:endParaRPr>
          </a:p>
        </p:txBody>
      </p:sp>
    </p:spTree>
    <p:extLst>
      <p:ext uri="{BB962C8B-B14F-4D97-AF65-F5344CB8AC3E}">
        <p14:creationId xmlns:p14="http://schemas.microsoft.com/office/powerpoint/2010/main" val="2705532708"/>
      </p:ext>
    </p:extLst>
  </p:cSld>
  <p:clrMapOvr>
    <a:masterClrMapping/>
  </p:clrMapOvr>
</p:sld>
</file>

<file path=ppt/theme/theme1.xml><?xml version="1.0" encoding="utf-8"?>
<a:theme xmlns:a="http://schemas.openxmlformats.org/drawingml/2006/main" name="Springer Nature Research template">
  <a:themeElements>
    <a:clrScheme name="Simple Light">
      <a:dk1>
        <a:srgbClr val="01324B"/>
      </a:dk1>
      <a:lt1>
        <a:srgbClr val="FFFFFF"/>
      </a:lt1>
      <a:dk2>
        <a:srgbClr val="0070A8"/>
      </a:dk2>
      <a:lt2>
        <a:srgbClr val="EEEEEE"/>
      </a:lt2>
      <a:accent1>
        <a:srgbClr val="BE1818"/>
      </a:accent1>
      <a:accent2>
        <a:srgbClr val="01324B"/>
      </a:accent2>
      <a:accent3>
        <a:srgbClr val="0070A8"/>
      </a:accent3>
      <a:accent4>
        <a:srgbClr val="785BA7"/>
      </a:accent4>
      <a:accent5>
        <a:srgbClr val="007373"/>
      </a:accent5>
      <a:accent6>
        <a:srgbClr val="C75301"/>
      </a:accent6>
      <a:hlink>
        <a:srgbClr val="0070A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427</Words>
  <Application>Microsoft Office PowerPoint</Application>
  <PresentationFormat>On-screen Show (16:9)</PresentationFormat>
  <Paragraphs>26</Paragraphs>
  <Slides>2</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vt:i4>
      </vt:variant>
    </vt:vector>
  </HeadingPairs>
  <TitlesOfParts>
    <vt:vector size="10" baseType="lpstr">
      <vt:lpstr>Daytona Pro</vt:lpstr>
      <vt:lpstr>Daytona Pro Semibold</vt:lpstr>
      <vt:lpstr>Arial</vt:lpstr>
      <vt:lpstr>Calibri</vt:lpstr>
      <vt:lpstr>Calibri Light</vt:lpstr>
      <vt:lpstr>Tahoma</vt:lpstr>
      <vt:lpstr>Springer Nature Research template</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Angela Yang</dc:creator>
  <cp:lastModifiedBy>Stella Mao</cp:lastModifiedBy>
  <cp:revision>12</cp:revision>
  <dcterms:modified xsi:type="dcterms:W3CDTF">2024-07-02T07:11:01Z</dcterms:modified>
</cp:coreProperties>
</file>